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эволюции: обзор и ключевые темы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 разнообразие жизни и изменения организмов во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эволюции возникла в XIX веке благодаря Чарльзу Дарвину, объясняющему появление и разнообразие видов. Современная биология развивает эти идеи, объединяя микро- и макроэволюционные процессы.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идеи эволюции и её роль в биологии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обеспечивает разнообразие признаков в популяциях, что важно для адаптации видов к среде.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дарвиновской теории эволюции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гарантирует передачу признаков от родителей к потомкам, закрепляя изменения.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ограничивает ресурсы и создаёт конкуренцию между особями.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особей с наиболее выгодными признаками для выживания и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Макро- и микроэволюция: исторические и современные примеры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(XIX–XX вв.)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микроэволюции: изменение окраски берёзовой пяденицы в ответ на загрязнение воздуха.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археоптерикса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форма, демонстрирующая макроэволюцию между рептилиями и птицами.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генетические изменения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проявляется в изменении частот аллелей в популяциях без образования новых видов.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динозавров (около 66 млн лет назад)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включает крупные события, формирующие новые группы животных и растений.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делятся на генные, хромосомные и геномные, влияют на структуру и число генов, создавая генетическую разнообразность.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возникновение мутаций под действием внешних факторов обеспечивает исходный материал для естественного отбора, обогащая генофонд.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и их значение для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естественного отбора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отбора по принципу Дарвина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7500" y="1498328"/>
            <a:ext cx="155512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адаптации организмов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адаптации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формы тела и конечностей позволяют лучше приспосабливаться к среде обитания и выполняемым функциям.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обмена веществ и терморегуляции обеспечивают выживание в разнообразных климатических условиях.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поведении, такие как миграции и способы защиты, повышают шансы на успешное размножение.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загрязнения привёл к увеличению тёмных форм, затем снижение загрязнения уменьшило их долю.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Kettlewell, 1955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демонстрирует действие естественного отбора в ответ на изменение экологии.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доли тёмных форм берёзовой пяденицы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095" y="1336325"/>
            <a:ext cx="3768210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 эволюционной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эволюции характеризуются разной природой и механизмами действия.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формируется сочетанием мутаций, отбора, дрейфа и миграций.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эволюции: сравнительный обзор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изоляция, например, острова или горные цепи, препятствует обмену генами между группами особей.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изоляции для видообразования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этологическая изоляции порождают генетические различия, ведя к формированию новых видов.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разнообразие галапагосских вьюрков и различных форм сусликов, адаптировавшихся к уникальным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возникает благодаря мутациям — случайным изменениям ДНК, дающим материал для новых наследственных признаков в популяциях.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Рекомбинации в процессе мейоза обеспечивают обмен генетическим материалом между хромосомами, увеличивая разнообразие аллелей у потомства.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особей между популяциями способствуют перемешиванию генов, снижая генетическую изоляцию и расширяя вариации в генофонде.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изменчивость позволяет популяциям адаптироваться к изменениям окружающей среды, повышая шансы на выживание и эволюционное развитие вида.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изменчивость: источник эволюционных изменений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поддерживает средние варианты признаков, уменьшая крайности; пример — стабильная масса новорожденных у человека для оптимального выживания.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 и их примеры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Двигательный отбор смещает признаки в сторону, повышая частоту полезных изменений, как в индустриальном меланизме, где тёмная окраска повышает выживаемость.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способствует выживанию крайних форм, что ведет к возникновению новых подгрупп и увеличению генетического разнообразия внутри популяции.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поколений и высокая мутационная активность позволяют бактериям быстро развивать устойчивость к антибиотикам, например, MRSA и множественная лекарственная устойчивость туберкулёза.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Вирусы, такие как грипп и ВИЧ, постоянно изменяются, что требует регулярного создания новых вакцин и усложняет борьбу с инфекциями.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микроорганизмов оказывает значительное влияние на здоровье человека и биосферу, вызывая необходимость постоянного мониторинга и адаптации медицинских методов.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микроорганизмов: примеры и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в строении организмов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конечность человека, крыло летучей мыши и плавник дельфина имеют схожее строение костей, свидетельствующее о происхождении от общего предка, несмотря на различия в функциях.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как признак общего предка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и конвергентная эволюция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птиц и насекомых выполняют одинаковую функцию полёта, но имеют разное строение, отражая независимо возникшие адаптации к схожим условиям среды.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Рудиментарные органы и исторические связи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Аппендикс у человека и тазовые кости у китов представляют рудиментарные структуры, сохранившиеся от предков и свидетельствующие о прошлых этапах эволюционного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объясняет разнообразие жизни исключительно сверхъестественным вмешательством, не подкреплённым научными доказательствами и противоречащим биологическим фактам.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взгляды на эволюцию и их критика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Ламаркизм основывается на наследовании приобретённых признаков, что опровергается современными генетическими исследованиями и не объясняет разнообразие видов.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Катастрофизм и номогенез предлагают ограниченные или предопределённые модели эволюции, которые не учитывают роль случайных изменений и естественного отбора.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жили 4–2,5 миллиона лет назад, характеризовались прямохождением и умением использовать простые орудия, что стало началом развития человеческих черт.
</a:t>
            </a:r>
            <a:endParaRPr lang="en-US" sz="1175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первые двуногие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и расширение ареала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появился около 1,8 миллиона лет назад, обладал большим мозгом, изготавливал сложные орудия и расселился за пределы Африки, что свидетельствует о значительном прогрессе.
</a:t>
            </a:r>
            <a:endParaRPr lang="en-US" sz="113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и социальное развитие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сформировался около 300 тысяч лет назад, отличался развитым мозгом, речью и сложными социальными структурами. Генетические исследования подтверждают единство происхождения вида.
</a:t>
            </a:r>
            <a:endParaRPr lang="en-US" sz="11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популяций насекомых, устойчивых к пестицидам, демонстрирует быстрый адаптационный ответ на антропогенное воздействие.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 действии: современные примеры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резистентных штаммов бактерий к антибиотикам иллюстрирует серьёзную угрозу здравоохранению и необходимость новых лекарственных разработок.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растущие на загрязнённых почвах, развивают механизмы детоксикации, отражая экологическую адаптацию к антропогенным условиям.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птицы, такие как голуби и воробьи, меняют окраску и поведение, приспосабливаясь к урбанистической среде с быстрыми эволюционными изменениями.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Целенаправленный отбор признаков у домашних животных и растений позволяет получать породы и сорта с желательными свойствами и повышенной выносливостью.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Генно-модифицированные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ГМО расширяет возможности биотехнологий, внедряя новые гены для улучшения устойчивости к болезням и неблагоприятным условиям среды.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редактирования генов позволяют быстро и точно изменять наследственный материал, ускоряя эволюционные процессы и адаптацию организмов.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другие технологии способствуют возвращению исчезающих видов, что расширяет возможности сохранения биоразнообразия и экологической устойчивости.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эволюцию: ключевые направления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двойной спирали ДНК в 1953 году стало фундаментом для понимания наследственности и механизмов эволюции на молекулярном уровне.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и эволюция: новые горизонты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 позволяют оценивать время расхождения видов, основываясь на скорости накопления молекулярных изменений в генах.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геномика и ДНК-баркодирование обеспечивают точное определение филогенетических связей и эволюционной истории как современных, так и ископаемых 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эволюции для науки и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 позволяет развивать медицину, агрономию и охрану природы, формируя ответственное отношение к биосфере и обеспечивая устойчивое будущее человечества.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2026-05-10T08:01:44Z</dcterms:created>
  <dcterms:modified xsi:type="dcterms:W3CDTF">2026-05-10T08:01:44Z</dcterms:modified>
</cp:coreProperties>
</file>