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пустынь до жарких пустынь юго-запада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Северной Америки и охрана природы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Северной Америки так разнообразна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тянется через несколько климатических поясов, а океаны, течения и Кордильеры по-разному распределяют тепло и влагу. Поэтому здесь соседствуют ледяные пустыни, густые леса, травяные равнины и засушливые районы.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 тундра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суровые районы на севере Гренландии и вблизи Арктики. Поверхность почти весь год скрыта льдом и снегом, а растений и почвы здесь очень мало.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тундры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оттаивает только верхний слой многолетней мерзлоты. На нём успевают вырасти мхи, лишайники и карликовые кустарники, приспособленные к короткому и холодному лету.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живут северный олень, песец, лемминг, белая сова и белый медведь. Их жизнь связана с холодом, нехваткой корма и долгой зимой.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низких температур и сильных ветров здесь почти не формируется полноценная почва. Именно поэтому растительный и животный мир Арктики очень уязвим.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огромный хвойный лес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Канады и Аляски. Главные деревья здесь — ель, сосна, пихта и лиственница, которые хорошо переносят холодный климат и бедные почвы.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хвойных деревьев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лес, озёра и северное небо создают суровый, но очень красивый пейзаж. Тайга выглядит однообразной только на первый взгляд: она богата жизнью и природными контрастами.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тайги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обитают лось, бурый медведь, рысь, волк и бобр. Многие животные умеют добывать пищу зимой, а некоторые меняют образ жизни в зависимости от сезона.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меняется от севера к югу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помогает увидеть, как по материкам меняются тепло и влажность. Эти различия напрямую влияют на состав растительности и 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 влажнее зона, тем богаче её живой мир; самые бедные по видам территории — холодные и сухие.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Северной Америки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материка растут клён, дуб, бук, граб и каштан. Эти деревья образуют густые леса, которым подходит тёплый и достаточно влажный климат.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леса быстро зеленеют, а осенью становятся особенно яркими. Листья многих деревьев меняют окраску, поэтому этот сезон делает природу очень заметной и красивой.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белки, еноты, олени, дятлы, совы и многие другие виды. Разнообразие пищи и укрытий помогает животным находить безопасные места для жизни.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животные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сравнительно мягкий климат создают хорошие условия для лесов. Поэтому растительность здесь гуще, чем в более холодных или сухих природных зонах материка.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роста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 востока материка
</a:t>
            </a:r>
            <a:endParaRPr lang="en-US" sz="24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276" y="1676050"/>
            <a:ext cx="454074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природных зон Северной Америки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влияет на растения и животных в разных частях материка.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потепления и увеличения влажности возрастает разнообразие растений и животных, а природные сообщества становятся более сложными.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Северной Америки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 — травяные равнины внутренней части материка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бескрайние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возникли как огромные безлесные равнины в центре материка. Здесь преобладали злаки, а открытые пространства были удобны для крупных стад животных.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 — освоение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многие участки прерий распахали под посевы. Часть естественной растительности исчезла, а животные потеряли привычные места обитания.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 — охрана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особенно важно сохранять уцелевшие участки прерий. Они помогают поддерживать редкие виды и напоминают о природном облике центральной части материка.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зоны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влияет на природные комплексы и почему нужны меры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юго-запада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край камня и песка
</a:t>
            </a:r>
            <a:pPr algn="l" indent="0" marL="0">
              <a:lnSpc>
                <a:spcPct val="90000"/>
              </a:lnSpc>
              <a:buNone/>
            </a:pPr>
            <a:r>
              <a:rPr lang="en-US" sz="15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материка пустынный пейзаж часто состоит из сухих каньонов, каменистых склонов и редких кустарников. Здесь легко представить высокий кактус сагуаро, который хранит воду в стебле и хорошо переносит зной.
</a:t>
            </a:r>
            <a:endParaRPr lang="en-US" sz="156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умеющие выживать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Мохаве, Сонора и Чиуауа осадков очень мало, а испарение сильное. Поэтому растения имеют колючки, мясистые стебли или длинные корни, чтобы добывать и сохранять влагу.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жарких условиях
</a:t>
            </a:r>
            <a:pPr algn="l" indent="0" marL="0">
              <a:lnSpc>
                <a:spcPct val="90000"/>
              </a:lnSpc>
              <a:buNone/>
            </a:pPr>
            <a:r>
              <a:rPr lang="en-US" sz="168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животные активны в прохладное время суток и стараются прятаться от палящего солнца. Такая жизнь помогает им экономить воду и переносить длительную засуху.
</a:t>
            </a:r>
            <a:endParaRPr lang="en-US" sz="1687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 причины их охраны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виды, зависящие от больших и мало нарушенных территорий, где человеку особенно важно сохранять спокойные участки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 деятельностью человека, поэтому защита мест обитания важнее разовых мер и помогает сразу нескольким видам.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 Северной Америки»; условная оценка по описанным угрозам.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природных поясов можно выделить в Кордильерах при движении от подножий к вершинам.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«Высотная поясность в Кордильерах»; школьный курс географии.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делает горы особенно разнообразными: с подъёмом меняются температура, влажность и растительность.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болота материка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Миссисипи, Маккензи, Юкон и Колорадо соединяют разные природные зоны и снабжают водой населённые территории, поэтому они важны и для природы, и для хозяйства.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удобрения, пластик и плотины меняют качество воды и нарушают естественный режим рек и озёр, поэтому водные экосистемы нуждаются в постоянной охране.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водоёмам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поймы рек служат укрытием для земноводных, насекомых и многих птиц. Эти места особенно ценны тем, что удерживают воду и смягчают паводки.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поймы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образуют огромный пресноводный район, где сосредоточены рыбы, водоплавающие птицы и прибрежные болота, чувствительные к загрязнению и изменению берегов.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8918" y="1733225"/>
            <a:ext cx="3593664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комплексы особенно ценны в охраняемых территориях материка.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помогают сохранять не отдельные объекты, а целые природные комплексы вместе с их животными и растениями.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национальных парках Северной Америки.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Северной Америки
</a:t>
            </a:r>
            <a:endParaRPr lang="en-US" sz="28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природу материка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природоохранные меры, которые уменьшают ущерб от хозяйственной деятельности человека.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виды растений и животных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вырубают леса и распахивают прерии, животные теряют убежища и кормовую базу. Особенно быстро страдают виды, которым нужны большие, неразделённые участки природы.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загрязнения и 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и рудные разработки, дороги и загрязнение воды усиливают давление на экосистемы. Численность редких видов снижается, если их среда обитания становится фрагментированной.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засухи и пожары делают условия менее устойчивыми. Надёжнее всего сохранять не только отдельных животных, а целые места их 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помогают природе больше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меры работают сразу для многих видов, а другие особенно полезны для отдельных территорий и проблемных зон.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дают защита мест обитания и снижение загрязнения, потому что они улучшают условия для целых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природоохранных мер; сравнительная оценка по школьному курсу географии.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природным зонам и как помочь
</a:t>
            </a:r>
            <a:endParaRPr lang="en-US" sz="3103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Пожары и засуха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Северной Америки засухи и лесные пожары быстро изменяют растительность. Для снижения ущерба важны контроль возгораний, бережное водопользование и восстановление повреждённых участков.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Промышленное освоение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 развитие транспорта разрывают природные связи. Экологические коридоры позволяют животным перемещаться между участками среды и сохранять устойчивые популяции.
</a:t>
            </a:r>
            <a:endParaRPr lang="en-US" sz="882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Вырубки и распашка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прерии сокращаются, когда территории отдают под сельское хозяйство и строительство. Сохранить природу помогают лесовосстановление, защита почв и планирование землепользования.
</a:t>
            </a:r>
            <a:endParaRPr lang="en-US" sz="846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Практические решения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восстановление болот и экономия воды уменьшают нагрузку на природу. Эти меры особенно важны там, где человек и природные зоны находятся рядом.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925" y="11986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кран, не тратить воду зря и бережно относиться к водоёмам — простой способ уменьшить нагрузку на природу и помочь рекам, озёрам и болотам.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бумаги, пластика и металла снижает количество мусора на свалках и помогает вернуть материалы в повторное использование вместо лишнего загрязнения.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посадках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 уход за зелёными участками помогают восстановлению природных территорий. Такие действия особенно полезны рядом со школой, домом и парками.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 живому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растения, тревожить гнёзда и ловить диких животных. Аккуратное поведение сохраняет местные экосистемы и учит уважению к 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Северной Америки нуждается в защите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удивляет редким разнообразием природных зон, но именно поэтому он особенно уязвим. Сохраняя леса, воды, животных и охраняемые территории, мы защищаем будущее всей Северной Америки.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2026-06-02T16:21:55Z</dcterms:created>
  <dcterms:modified xsi:type="dcterms:W3CDTF">2026-06-02T16:21:55Z</dcterms:modified>
</cp:coreProperties>
</file>