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каркас, который защищает сердце, лёгкие и помогает нам дышать.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спрятан важный 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находится между шеей и животом. Она словно бережный дом для сердца и лёгких, а у детей ещё и более гибкая, потому что тело растёт и меняется.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грудная клетка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спереди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находится в центре груди и соединяет переднюю часть грудной клетки. Она помогает сохранять её форму и служит местом крепления для важных костей.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по бокам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бокам расположены 12 пар рёбер. Они образуют прочные дуги вокруг внутренних органов и делают грудную клетку одновременно крепкой и немного подвижной.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Позвонки сзади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Сзади грудную клетку поддерживают грудные позвонки. Они соединяются с рёбрами и помогают всей конструкции оставаться устойчивой, как надёжная опора для тела.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для гибкости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соединяются с другими частями не совсем жёстко, а через хрящи. Благодаря этому грудная клетка может расширяться при дыхании и не ломается при обычных движениях.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крепкой опоры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стоит посередине грудной клетки, словно центральная планка в прочном строении. К ней крепятся первые рёбра, а сверху — ключицы. Так грудная клетка держит форму и не «рассыпается» при движении.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для важных органов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грудиной находятся сердце и лёгкие, поэтому эта кость помогает им быть в безопасности. Она принимает на себя часть удара, если человек упал или сильно толкнулся во время игры.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Кость, которую легко почувствовать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Грудину можно нащупать в середине груди, если аккуратно положить туда ладонь. Это удобный ориентир, который помогает представить, где внутри тела находится настоящий защитный каркас.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— кость в центре груди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— защитные дуги вокруг органов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пар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обычно 12 пар рёбер, то есть 24 ребра. Они образуют изогнутую защитную клетку вокруг сердца и лёгких, будто надёжные дуги вокруг хрупкого сокровища.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Истинные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2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7 пар называют истинными: они соединяются с грудиной прямо. Такое крепкое соединение помогает передней части грудной клетки сохранять прочность и устойчивость.
</a:t>
            </a:r>
            <a:endParaRPr lang="en-US" sz="2473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пары рёбер называются ложными. Они не прикрепляются к грудине напрямую, а соединяются через хрящи, поэтому грудная клетка становится более гибкой и подвижной.
</a:t>
            </a:r>
            <a:endParaRPr lang="en-US" sz="2465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11–12 пары рёбер называют свободными. Они не соединяются с грудиной, поэтому двигаются чуть свободнее остальных. Это помогает грудной клетке оставаться упругой и не слишком жёсткой.
</a:t>
            </a:r>
            <a:endParaRPr lang="en-US" sz="23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грудная клетка помогает дышать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рёбра и межрёберные мышцы работают при вдохе и выдохе.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грудная клетка хорошо защищает организм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безопасности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без остановки, поэтому ему нужна надёжная защита. Кости грудной клетки прикрывают его снаружи и помогают смягчить удар при падении или толчке.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под защитой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тоже находятся внутри этого костного «домика». Рёбра и грудина закрывают их со всех сторон, чтобы важные органы были менее уязвимы во время игр и движения.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барьер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действует как щит: она принимает часть силы удара на себя. Благодаря этому внутренние органы получают дополнительную защиту, когда человек случайно ушибётся.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движении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бегает, прыгает или резко поворачивается, грудная клетка остаётся прочной и устойчивой. Она помогает телу двигаться смело, не забывая о безопасности.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 осанка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
</a:t>
            </a:r>
            <a:pPr algn="l" indent="0" marL="0">
              <a:lnSpc>
                <a:spcPct val="100000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ровная, грудная клетка расправляется свободнее. Лёгким становится легче расширяться, а дыхание получается спокойным и глубоким, как будто в груди стало больше места.
</a:t>
            </a:r>
            <a:endParaRPr lang="en-US" sz="2475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сутулится, грудь сжимается, и лёгким труднее работать широко. Из-за этого дышать может быть менее удобно, особенно во время движения или игры.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и свободное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осанка помогает не только дыханию, но и внешнему виду. Человек выглядит бодрее, а его грудная клетка может двигаться без лишнего напряжения.
</a:t>
            </a:r>
            <a:endParaRPr lang="en-US" sz="26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грудная клетка меняется по мере роста
</a:t>
            </a:r>
            <a:endParaRPr lang="en-US" sz="4785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Младенец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ещё маленькая и очень гибкая. Она легко двигается, потому что кости и хрящи только начинают крепнуть.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становятся увереннее, а дыхание — глубже. Крепкая грудная клетка лучше помогает бегать, играть и дышать во время активности.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ребёнок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грудная клетка становится шире и прочнее. Рёбра, грудина и хрящи постепенно увеличиваются вместе со всем телом.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грудная клетка помогает двигаться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Наклоны и повороты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наклоняется или поворачивается, грудная клетка работает вместе с позвоночником. Она остаётся прочной, но не мешает телу двигаться свободно.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прыжки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 и прыжков грудная клетка помогает телу быть собранным и устойчивым. Хрящи делают её упругой, как мягкую пружинку.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плечами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и грудная клетка действуют как дружная команда. Вместе они помогают поднимать руки, держать равновесие и выполнять разные движения без лишнего напряжения.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и 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не только защищает органы, но и помогает телу оставаться подвижным. Это очень полезно, ведь ребёнку нужно и бегать, и тянуться, и играть без остановки.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24 костные дуги, которые вместе защищают сердце и лёгкие и помогают грудной клетке двигаться при дыхании.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рёбер обычно есть у человека.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человека; школьный курс биологии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между рёбрами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вдоху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межрёберные мышцы сокращаются, рёбра слегка поднимаются. Грудная клетка становится шире, и в лёгкие легче входит воздух.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выдох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расслаблении мышцы возвращают рёбра вниз. Грудная клетка становится уже, и воздух спокойно выходит наружу, как будто домик открывает окно.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без пауз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мышцы трудятся почти весь день. Мы не замечаем их, но именно они делают дыхание плавным и помогают телу не уставать слишком быстро.
</a:t>
            </a:r>
            <a:endParaRPr lang="en-US" sz="27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и выходит из лёгких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грудная клетка помогает дыханию.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грудную клетку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Разомнись, расправь плечи и проверь, удобно ли тебе двигаться. Подготовка помогает мышцам работать мягко и уменьшает риск неловкого удара.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толкайся, не делай резких поворотов и следи за осанкой. Аккуратные движения берегут рёбра и межрёберные мышцы.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Отдохни, сделай спокойные вдохи и выпей воды. Организму нужно время, чтобы восстановиться и снова работать бодро.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грудной клетке нужна помощь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после падения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упал на площадке и почувствовал боль в груди, особенно при вдохе. Он остановился, позвал взрослого и не стал продолжать игру. После осмотра стало ясно: тянуть нельзя, потому что даже маленький ушиб может помешать дыханию.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сделать вдох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заметила, что после удара мячом ей стало тяжело глубоко вдохнуть. Она сразу рассказала об этом маме. Если дыхание становится коротким или болезненным, это важный сигнал, который нельзя игнорировать.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стала неровной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подростка после сильного толчка появилась заметная деформация груди. Он испугался и позвал взрослых, а те обратились к врачу. Видимые изменения формы грудной клетки требуют внимания, потому что они могут означать серьёзную травму.
</a:t>
            </a:r>
            <a:endParaRPr lang="en-US" sz="1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в спорте и играх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прыжки
</a:t>
            </a:r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 и прыжков грудная клетка двигается активнее. Мышцам нужно больше кислорода, поэтому вдохи становятся глубже, а выдохи — быстрее и короче.
</a:t>
            </a:r>
            <a:endParaRPr lang="en-US" sz="2729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помогает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2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плавании важно ловко согласовывать движение и дыхание. Грудная клетка работает вместе с мышцами, чтобы тело получало достаточно воздуха и не уставало раньше времени.
</a:t>
            </a:r>
            <a:endParaRPr lang="en-US" sz="2431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дыхание — больше сил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дыхание свободное и ровное, играть можно дольше. Организм получает нужный кислород, а человек чувствует себя бодрее и увереннее.
</a:t>
            </a:r>
            <a:endParaRPr lang="en-US" sz="26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грудная клетка ребёнка отличается от грудной клетки взрослого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круглая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грудная клетка обычно более округлая и мягкая на вид. Это связано с ростом организма и большей гибкостью костей и хрящей.
</a:t>
            </a:r>
            <a:endParaRPr lang="en-US" sz="290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крепче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грудная клетка становится шире, прочнее и лучше держит форму. Кости и хрящи успевают окрепнуть, чтобы надёжно защищать внутренние органы.
</a:t>
            </a:r>
            <a:endParaRPr lang="en-US" sz="28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важная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возраста грудная клетка всегда защищает сердце и лёгкие. Ещё она помогает дышать, чтобы тело получало воздух для игр, учёбы и движения.
</a:t>
            </a:r>
            <a:endParaRPr lang="en-US" sz="2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грудной клетке быть здоровой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привычки, которые поддерживают грудную клетку каждый день.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52234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7203575"/>
            <a:ext cx="5376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о грудной клетке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словно надёжный щит. Она прикрывает сердце и лёгкие от ударов и помогает им работать спокойно, даже когда человек много двигается и играет.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вдоха и выдоха грудная клетка меняет форму. Благодаря этому воздух легко входит в лёгкие и выходит наружу, а тело получает нужный кислород.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не мешает бегать, прыгать и поворачиваться. Наоборот, она помогает телу оставаться крепким и подвижным, как будто внутри есть гибкий каркас.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— маленькая крепость внутри нас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защищает сердце и лёгкие, помогает дышать и двигаться. Если беречь осанку, больше двигаться и быть осторожным, она будет надёжно служить каждый день.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2026-05-26T11:20:29Z</dcterms:created>
  <dcterms:modified xsi:type="dcterms:W3CDTF">2026-05-26T11:20:29Z</dcterms:modified>
</cp:coreProperties>
</file>