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России определяет её развитие, связи и место в мире.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положение, ресурсы и население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Положение, ресурсы и население вместе объясняют, как Россия осваивает огромную территорию, строит хозяйство и выстраивает связи между регионами, от густонаселённого центра до малозаселённых восточных районов.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к пониманию страны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002" y="1648250"/>
            <a:ext cx="802997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5344" y="1648250"/>
            <a:ext cx="932513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Евразии: главные особенности положения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северную часть Евразии, соединяя Восточную Европу и Северную Азию. Такое положение делает страну естественным мостом между разными природными зонами, экономическими районами и культурными пространствами.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центр влияния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площади, положения и ресурсов делает Россию одним из ключевых государств Евразии. Её пространство влияет не только на внутреннее развитие, но и на международные экономические и политические отношения.
</a:t>
            </a:r>
            <a:endParaRPr lang="en-US" sz="891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морям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Арктики, Балтики, Чёрного и Тихого океанов расширяет внешнеэкономические связи страны. Морские направления особенно важны для портов, перевозок, рыболовства и освоения северных территорий.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потенциал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создаёт условия для транзитных маршрутов между Европой и Азией. Это усиливает значение железных дорог, трубопроводов и логистических коридоров в системе хозяйственных связей России.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сухопутных границ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с шестнадцатью государствами создают широкие возможности для торговли, транспорта и международных контактов. Одновременно это требует развитой пограничной инфраструктуры и продуманной системы внешних связей.
</a:t>
            </a:r>
            <a:endParaRPr lang="en-US" sz="8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 России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протяжённая береговая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России огромна и охватывает множество морей разных бассейнов. Это создаёт условия для портовой деятельности, морских перевозок и присутствия страны в арктическом и тихоокеанском направлениях.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океанических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связана с Северным Ледовитым, Тихим и Атлантическим океанами через систему морей. Такое положение усиливает её роль в международной торговле и позволяет развивать разные виды морского транспорта.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Арктическое побережье имеет стратегическое значение благодаря Северному морскому пути. Он сокращает расстояния между районами страны и открывает дополнительные возможности для перевозок, особенно в северных широтах.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прибрежных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поддерживает рыболовство, судостроение, работу портов и приграничную торговлю. Именно побережья часто становятся узлами, где природные преимущества переходят в хозяйственные и транспортные возможности.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территории и пространственные контрасты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усложняет координацию транспорта, управления и снабжения между удалёнными районами.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расстояния и различий в природных условиях, тем важнее связность инфраструктуры и единые механизмы управления.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географии России; актуально на 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ограничения освоения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господствуют тундра и лесотундра, где короткое лето и слабое почвообразование ограничивают земледелие. Здесь особенно важны оленеводство, добыча ресурсов и приспособление инфраструктуры к суровому климату.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лежит в умеренных и субарктических широтах, поэтому природные условия резко меняются с севера на юг. Это влияет на сельское хозяйство, транспорт и плотность расселения.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лесные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полосе преобладают тайга и смешанные леса. Эти территории лучше обеспечены влагой и лесными ресурсами, но их освоение требует учёта заболоченности, сезонности работ и больших расстояний.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более благоприятные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располагаются лесостепь, степь и полупустыни, где условия в целом удобнее для земледелия. Именно здесь сосредоточены наиболее продуктивные сельскохозяйственные районы страны.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территории покрыта многолетней мерзлотой, что усложняет строительство зданий, дорог и трубопроводов. Для хозяйственного освоения таких районов требуются специальные технологии и большие затраты.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263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и районы размещения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России отличается масштабом, разнообразием и сильной территориальной концентрацией.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сосредоточены в немногих крупных районах, поэтому их добыча тесно связана с транспортом и переработкой.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по крупным ресурсным районам
</a:t>
            </a:r>
            <a:endParaRPr lang="en-US" sz="71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комплекс: значение для страны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ресурсный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 число крупнейших мировых держателей запасов природного газа, нефти и угля. Это создаёт мощную сырьевую основу для внутренней экономики и внешней торговли.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добычи связаны с Западной Сибирью, Уралом, Поволжьем и арктическими территориями. Пространственное распределение сырья определяет маршруты поставок и развитие инфраструктуры.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приносит значительную часть экспортных доходов и влияет на бюджетные поступления. Поэтому энергетика имеет не только хозяйственное, но и стратегическое значение.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и переработка сырья формируют промышленные узлы и транспортные коридоры. Вокруг них растут города, складываются рабочие места и усиливается хозяйственная освоенность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соединяют пространство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Енисей, Лена и Амур — не просто крупные реки, а важные природные оси страны. Они поддерживают судоходство, дают энергию ГЭС и помогают осваивать труднодоступные территории. Вдоль речных долин исторически формировались поселения и хозяйственные районы.
</a:t>
            </a:r>
            <a:endParaRPr lang="en-US" sz="82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Таёжное богатство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России сосредоточены прежде всего в таёжной зоне и занимают огромные пространства. Они обеспечивают древесину, сырьё для целлюлозно-бумажной отрасли и возможности для лесной промышленности. Одновременно леса выполняют важнейшие экологические функции и требуют бережного использования.
</a:t>
            </a:r>
            <a:endParaRPr lang="en-US" sz="838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юга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Европейской России находятся самые плодородные почвы, особенно чернозёмы. Именно они создают основу для зернового хозяйства, овощеводства и других направлений растениеводства. Благоприятные земли здесь сочетаются с более удобным климатом и высокой хозяйственной освоенностью.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 и плодородные земли: три опоры природного богатства
</a:t>
            </a:r>
            <a:endParaRPr lang="en-US" sz="2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ресурсы и население формируют хозяйство России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задают специализацию территорий и различия между регионами.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млн
</a:t>
            </a:r>
            <a:endParaRPr lang="en-US" sz="10384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стране, но расселены крайне неравномерно.
</a:t>
            </a:r>
            <a:endParaRPr lang="en-US" sz="2397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крупнейших по населению стран мира, однако основные людские ресурсы сосредоточены в европейской части.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численность населения Российской Федерации на 1 января 2024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особенно заметна в крупнейших агломерациях, где сосредоточены услуги, образование, медицина и управленческие функции.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доминирует, поэтому именно города задают ритм расселения, занятости и повседневной жизни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доля городского и сельского населения, последние доступные оценки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демографической динамики России
</a:t>
            </a:r>
            <a:endParaRPr lang="en-US" sz="278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страна столкнулась с резким демографическим спадом: снизилась рождаемость, усилилась естественная убыль, а численность населения стала сокращаться.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ситуация частично улучшилась: менялись возрастная структура и миграционные потоки, однако устойчивого выравнивания показателей по регионам не произошло.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субъектах естественная убыль частично компенсируется притоком населения, в других сохраняются более благоприятные условия рождаемости и смертности.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 и их функции
</a:t>
            </a:r>
            <a:endParaRPr lang="en-US" sz="2889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города распределяют управленческие, транспортные, промышленные и культурные функции по территории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образуют опорный каркас расселения и концентрируют ключевые виды деятельности, связывая регионы страны между собой.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культурное разнообразие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народов, поэтому её пространство отличается высокой культурной сложностью. Это отражается в языковом разнообразии, обычаях, религиозных традициях и региональной идентичности.
</a:t>
            </a:r>
            <a:endParaRPr lang="en-US" sz="935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 — большинство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основную часть населения страны, но национальный состав существенно меняется от региона к региону. В республиках и автономных округах заметна роль титульных народов.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сложилась в результате длительного освоения огромной территории, расширения границ государства и включения в его состав разных историко-культурных регионов.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 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не отменяет общегосударственной общности: оно формирует богатство традиций, но одновременно требует уважительного отношения к языкам, истории и местным особенностям.
</a:t>
            </a:r>
            <a:endParaRPr lang="en-US" sz="9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меняют карту населения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населения к экономически сильным центрам и его последствия для периферии регионов.
</a:t>
            </a:r>
            <a:endParaRPr lang="en-US" sz="10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по плотности населения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статистические значения, а соотношение: чем дальше от центра и мягче климат, тем реже население.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снижается от европейского центра к восточным окраинам, что отражает историческое освоение и условия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 России
</a:t>
            </a:r>
            <a:endParaRPr lang="en-US" sz="7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ресурсов, населения и экономики
</a:t>
            </a:r>
            <a:endParaRPr lang="en-US" sz="251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создают основу добычи, энергетики и переработки, но сами по себе не обеспечивают развитие территории без транспорта, кадров и инвестиций.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предприятия концентрируются там, где удобнее жить и работать: в городах, транспортных узлах и районах с развитой социальной инфраструктурой.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добывающие районы, промышленные центры и рынки сбыта, превращая разрозненные территории в единую хозяйственную систему.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и Востока требует не только ресурсов, но и экологической осторожности, современных технологий и долгосрочной социальной поддержки населения.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социальные проблемы пространственного развития
</a:t>
            </a:r>
            <a:endParaRPr lang="en-US" sz="2181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притягивают население, рабочие места и услуги, но вместе с этим растут пробки, дефицит жилья, нагрузка на транспорт и коммунальную инфраструктуру.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разработка месторождений усиливает загрязнение воздуха и воды, нарушает почвенный покров и фрагментирует природные комплексы, особенно в Арктике, Сибири и на Урале.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периферии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и удалённые районы теряют население, предпринимательскую активность и социальные функции, поэтому их развитие становится медленнее и менее устойчивым.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проблем требует сочетания экономического роста, охраны природы, поддержки местных сообществ и более равномерного распределения инфраструктуры по территории страны.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сочетает огромные пространства, богатые ресурсы и выгодное положение между Европой и Азией, но её развитие сдерживают расстояния, суровый климат и неравномерность расселения. Будущее зависит от связности регионов и качества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пространство возможностей и вызовов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2026-06-02T22:43:35Z</dcterms:created>
  <dcterms:modified xsi:type="dcterms:W3CDTF">2026-06-02T22:43:35Z</dcterms:modified>
</cp:coreProperties>
</file>