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Литосфера: твёрдая оболочка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основа планеты, на которой держится жизнь.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которые оставляет Земля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равнины, вулканы, океаническое дно и разломы — всё это части одной оболочки Земли. Литосфера сохраняет следы древних процессов и меняется настолько медленно, что человек замечает лишь последствия.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среди оболочек Земли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36400" y="18471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имеет три главные оболочки: ядро, мантию и кору. Литосфера относится к наружной твёрдой части планеты и располагается выше всех остальных слоёв.
</a:t>
            </a:r>
            <a:endParaRPr lang="en-US" sz="1096" dirty="0"/>
          </a:p>
        </p:txBody>
      </p:sp>
      <p:sp>
        <p:nvSpPr>
          <p:cNvPr id="9" name="Text 3"/>
          <p:cNvSpPr txBox="1"/>
          <p:nvPr/>
        </p:nvSpPr>
        <p:spPr>
          <a:xfrm>
            <a:off x="1936400" y="2837250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 мантия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литосферы входит земная кора и верхняя часть мантии. Вместе они образуют прочный каменный слой, который служит основой для материков и океанического дна.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1936400" y="3839883"/>
            <a:ext cx="63906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литосфере находятся горы, равнины, впадины и дно океанов. Её строение помогает понять, почему поверхность Земли не бывает неподвижной и одинаковой.
</a:t>
            </a:r>
            <a:endParaRPr lang="en-US" sz="10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Кора, мантия и граница литосферы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кора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 — это самый верхний слой твёрдой оболочки. Её толщина и состав различаются в зависимости от того, находится ли участок под материком или под океаном.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шире, чем кора: она включает ещё и жёсткую верхнюю часть мантии. Поэтому её граница проходит глубже, чем граница земной коры.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литосферы лежит более пластичная астеносфера. По этому слою литосферные плиты могут медленно смещаться, не разрушаясь сразу.
</a:t>
            </a:r>
            <a:endParaRPr lang="en-US" sz="1103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различие в твёрдости слоёв помогает объяснить движение плит. Верхний жёсткий слой как будто «скользит» по более мягкой подложке.
</a:t>
            </a:r>
            <a:endParaRPr lang="en-US" sz="11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2116874"/>
            <a:ext cx="3400500" cy="6951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справочные данные о строении земной коры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земной коры помогает понять строение литосферы и её размеры.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значительно толще океанической, а океаническая чаще сложена базальтом.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литосферы: два типа коры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 горные породы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минерал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 — это природное вещество с постоянным составом и свойствами. Кварц, слюда и полевой шпат встречаются во многих породах и помогают отличать их друг от 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порода состоит из одного или нескольких минералов. Одни породы образуют плотные массивы, другие легко распадаются на отдельные зёрна или кусочки.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Гранит, базальт и песчаник — самые известные примеры пород. Они широко распространены в литосфере и по-разному образуются в природе.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породы влияет на её цвет, твёрдость и зернистость. Поэтому по внешнему виду можно многое узнать о том, как она сформировалась.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578" y="385153"/>
            <a:ext cx="2325606" cy="18486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7437" y="385153"/>
            <a:ext cx="2325606" cy="18486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07341" y="385153"/>
            <a:ext cx="2325606" cy="18486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701975" y="412167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типа пород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5241" y="2358115"/>
            <a:ext cx="2064447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из магмы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 рождаются, когда расплавленная магма остывает и затвердевает. Если остывание идёт медленно, кристаллы успевают вырасти крупнее, как в граните. При быстром остывании, как у базальта, порода получается более плотной и мелкозернистой.
</a:t>
            </a:r>
            <a:endParaRPr lang="en-US" sz="963" dirty="0"/>
          </a:p>
        </p:txBody>
      </p:sp>
      <p:sp>
        <p:nvSpPr>
          <p:cNvPr id="12" name="Text 3"/>
          <p:cNvSpPr txBox="1"/>
          <p:nvPr/>
        </p:nvSpPr>
        <p:spPr>
          <a:xfrm>
            <a:off x="3548099" y="2358115"/>
            <a:ext cx="2064447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 складываются из мелких частиц, которые переносят вода, ветер или лёд. Эти частицы оседают слоями, уплотняются и со временем превращаются, например, в песчаник. В их строении часто заметны слои и следы переноса.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6438003" y="2358115"/>
            <a:ext cx="2064447" cy="11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 породы возникают, когда уже существующие породы оказываются под сильным давлением и нагревом. Их состав и строение меняются без полного плавления, поэтому из известняка может получиться мрамор. Такие породы хранят следы глубоких преобразований.
</a:t>
            </a:r>
            <a:endParaRPr lang="en-US" sz="9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породы по признакам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08775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цвет и зернистость: гранит обычно светлый и заметно зернистый, а базальт тёмный и более плотный. Эти признаки сразу подсказывают разный состав и условия образования.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6208350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видны ли отдельные минералы. В граните часто различимы кварц, полевой шпат и слюда, потому что кристаллы успели вырасти достаточно крупными.
</a:t>
            </a:r>
            <a:endParaRPr lang="en-US" sz="884" dirty="0"/>
          </a:p>
        </p:txBody>
      </p:sp>
      <p:sp>
        <p:nvSpPr>
          <p:cNvPr id="12" name="Text 4"/>
          <p:cNvSpPr txBox="1"/>
          <p:nvPr/>
        </p:nvSpPr>
        <p:spPr>
          <a:xfrm>
            <a:off x="3908775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твёрдость и плотность. Одни породы легко крошатся или расслаиваются, другие выдерживают сильное давление и остаются массивными даже после долгого разрушения.
</a:t>
            </a:r>
            <a:endParaRPr lang="en-US" sz="832" dirty="0"/>
          </a:p>
        </p:txBody>
      </p:sp>
      <p:sp>
        <p:nvSpPr>
          <p:cNvPr id="13" name="Text 5"/>
          <p:cNvSpPr txBox="1"/>
          <p:nvPr/>
        </p:nvSpPr>
        <p:spPr>
          <a:xfrm>
            <a:off x="6208350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 порода образовалась. Магматическая, осадочная или метаморфическая природа часто объясняет её цвет, структуру и расположение слоёв.
</a:t>
            </a:r>
            <a:endParaRPr lang="en-US" sz="8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 и их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твёрдых блоков литосферы по более пластичной астеносфере.
</a:t>
            </a:r>
            <a:endParaRPr lang="en-US" sz="21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 границах плит
</a:t>
            </a:r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основных сценария движения плит: столкновение и расхождение.
</a:t>
            </a:r>
            <a:endParaRPr lang="en-US" sz="22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землетрясения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породах накапливается напряжение из-за движений литосферных плит. Когда прочность пород превышается, происходит резкий сдвиг, и энергия высвобождается в виде сейсмических волн.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и эпицентр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землетрясения расположен в глубине Земли, а эпицентр — это точка на поверхности прямо над ним. Именно здесь обычно ощущаются самые сильные толчки.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районы возле разломов, где породы уже ослаблены. Там трещины могут смещаться вновь, поэтому землетрясения повторяются чаще, чем в стабильных участках.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толчки способны повреждать дома, мосты, дороги и коммуникации. Чем ближе к эпицентру и чем слабее основание, тем заметнее последствия для людей.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вулканы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75" y="1778566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магмы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Земли магма стремится вверх по трещинам и каналам, где ей легче продвигаться через ослабленные участки литосферы. Так формируется путь будущего вулкана.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2780757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магма достигает поверхности, она превращается в лаву и начинает изливаться или взрываться. Вместе с ней в воздух поднимаются газы и вулканический пепел.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1936375" y="3782940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извержения накапливаются новые слои застывшей лавы и пепла. Они могут создавать конусы, лавовые поля и другие формы рельефа за сравнительно короткое время.
</a:t>
            </a:r>
            <a:endParaRPr lang="en-US" sz="9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гор к равнинам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внешние силы разрушают и переносят горные породы, меняя рельеф Земли.
</a:t>
            </a:r>
            <a:endParaRPr lang="en-US" sz="21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меняется непрерывно: одни процессы поднимают земную поверхность, другие её разрушают и выравнивают. Итог зависит от того, какие силы действуют дольше и 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сильнее связаны с внутренними силами, а равнины — с внешним выравниванием. Рельеф всегда формируется совместным действием двух групп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на основе общих географических представлений.
</a:t>
            </a:r>
            <a:endParaRPr lang="en-US" sz="1158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как результат двух групп процессов
</a:t>
            </a:r>
            <a:endParaRPr lang="en-US" sz="2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круговорот горных пород в литосфере: от магмы до новых пород и обратно.
</a:t>
            </a:r>
            <a:endParaRPr lang="en-US" sz="21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литосферы и их использование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17197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нефть и газ используют как источники энергии. Они образовались из древнего органического вещества и находятся в недрах, поэтому для их добычи бурят скважины или разрабатывают месторождения.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2728179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Металлическое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металлов дают сырьё для получения железа, меди, алюминия и других материалов. Без них невозможно строительство, транспорт, техника и многие предметы повседневной жизни.
</a:t>
            </a:r>
            <a:endParaRPr lang="en-US" sz="1152" dirty="0"/>
          </a:p>
        </p:txBody>
      </p:sp>
      <p:sp>
        <p:nvSpPr>
          <p:cNvPr id="11" name="Text 4"/>
          <p:cNvSpPr txBox="1"/>
          <p:nvPr/>
        </p:nvSpPr>
        <p:spPr>
          <a:xfrm>
            <a:off x="4639156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 глина относятся к важным строительным материалам. Их добывают для производства кирпича, бетона, стекла и керамики, но разработка карьеров заметно меняет поверхность.
</a:t>
            </a:r>
            <a:endParaRPr lang="en-US" sz="1136" dirty="0"/>
          </a:p>
        </p:txBody>
      </p:sp>
      <p:sp>
        <p:nvSpPr>
          <p:cNvPr id="12" name="Text 5"/>
          <p:cNvSpPr txBox="1"/>
          <p:nvPr/>
        </p:nvSpPr>
        <p:spPr>
          <a:xfrm>
            <a:off x="6550089" y="2830100"/>
            <a:ext cx="1777317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бережная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ресурсов помогает людям, но требует осторожности. Если добыча ведётся без восстановления почв и ландшафта, нарушаются природные связи и ухудшается состояние территории.
</a:t>
            </a:r>
            <a:endParaRPr lang="en-US" sz="11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процессы и риски для людей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54370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Оползни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Оползень — это сползание массы пород вниз по склону. Он часто возникает после сильных дождей, при подмыве основания или если склон уже ослаблен трещинами.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569282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Просадки грунта происходят там, где под землёй есть пустоты, выработки или растворимые породы. Поверхность может неожиданно опуститься и повредить здания или дороги.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284259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Обвалы характерны для крутых скал и обрывов, где куски породы отделяются резко. Такие процессы опасны для людей, транспорта и туристических маршрутов.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994775" y="3999237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риск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риск, изучают рельеф, состав пород и состояние склонов. Это помогает заранее выбирать безопасные места для дорог, домов и строительства.
</a:t>
            </a:r>
            <a:endParaRPr lang="en-US" sz="8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плит — это зоны, где особенно часто происходят землетрясения, вулканизм и образование гор. Карта помогает увидеть, почему эти явления не распределены 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активные зоны сосредоточены у границ крупных плит, особенно вокруг Тихого океана. Именно там чаще всего проявляются землетрясения и вулканы.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карта литосферных плит по данным школьного курса географии.
</a:t>
            </a:r>
            <a:endParaRPr lang="en-US" sz="1148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на карте Земли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842" y="1776634"/>
            <a:ext cx="4098300" cy="16754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65025" y="3926950"/>
            <a:ext cx="63294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 материалам презентации.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501959" y="1872466"/>
            <a:ext cx="27447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вопрос и правильный ответ. Это поможет быстро повторить главные идеи о составе литосферы, породах и внешних процессах.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вызывают сомнение, вернись к схемам о строении литосферы, породах и процессах разрушения поверхности.
</a:t>
            </a:r>
            <a:endParaRPr lang="en-US" sz="1207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знаний: выбери ответ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 жизни Земли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связывает строение Земли, рельеф, полезные ископаемые и природные опасности. Понимание её процессов помогает объяснять знакомые явления и бережнее относиться к планете.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2026-07-26T15:49:24Z</dcterms:created>
  <dcterms:modified xsi:type="dcterms:W3CDTF">2026-07-26T15:49:24Z</dcterms:modified>
</cp:coreProperties>
</file>