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Лагерные активности для подростков: английский для 7 класса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лагерь, активные занятия и полезную английскую лексику.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знаком подросткам и легко связывается с реальными ситуациями. Здесь удобно повторять Present Simple, вопросы и слова о спорте, отдыхе, распорядке дня, еде, безопасности и командной работе.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лагеря помогает учить английский в 7 классе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84350" y="1303217"/>
            <a:ext cx="2775300" cy="165596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512775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daytime activities, students attend evening events and bonfires. Здесь часто встречаются слова bonfire, show и camp, поэтому новая лексика закрепляется в атмосфере отдыха и общения.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512625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программа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61600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Every activity gives a reason to speak, move and try something new. Благодаря этому слова запоминаются быстрее, чем при обычном списке, потому что они связаны с действием.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1450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впечатления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37188" y="3732325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 tasks are often done in pairs or small groups. Подростки учатся договариваться, помогать друг другу и использовать простые фразы на английском в совместной деятельности.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37038" y="3161425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работа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6161600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campers do crafts, sing songs and join a team. Эти занятия развивают словарь по темам workshop, schedule и game, а также учат говорить о своих предпочтениях.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161450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и общение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12775" y="2012268"/>
            <a:ext cx="2438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лагере подростки play sports, go hiking and take part in games. Такие действия помогают запомнить слова camp, activity, team и hike через понятные и живые ситуации.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512625" y="1441368"/>
            <a:ext cx="24384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занятия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do teenagers do at camp?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последовательность занятий помогает запомнить лексику по частям дня.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 в лагере на английском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занятия чаще выбирают подростки, когда у них есть свобода выбора и понятный распорядок дня.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командные игры лидируют, потому что они сочетают движение, общение и соревновательный интерес.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для учебной презентации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лагерные активности среди подростков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3439" y="1145300"/>
            <a:ext cx="7997223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английское слово, перевод и короткий пример из лагерной жизни.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 делают новые слова понятными и удобными для устного ответа.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лексики по теме summer camp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 лагерных активностей: значение и пример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925" y="3260645"/>
            <a:ext cx="439200" cy="351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2350" y="3217325"/>
            <a:ext cx="438000" cy="43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337338" y="3260645"/>
            <a:ext cx="439200" cy="351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7513" y="1456900"/>
            <a:ext cx="383250" cy="43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25725" y="1456900"/>
            <a:ext cx="438000" cy="43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1"/>
          <p:cNvSpPr txBox="1"/>
          <p:nvPr/>
        </p:nvSpPr>
        <p:spPr>
          <a:xfrm>
            <a:off x="512775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play together помогает начать разговор и пригласить одноклассников в общую игру. Фраза подходит для спорта, квестов и любых заданий, где нужно быстро объединиться в группу.
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58325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Поиграть вместе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6161600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 careful near the river подходит для правил безопасности. Она развивает внимательность к ситуации и показывает, как коротко предупредить друга в лагере.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6707150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осторожен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3337188" y="3787750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I join your group? учит вежливо просить присоединиться к команде. Такое выражение особенно полезно на занятиях, где подростки часто меняются парами и группами.
</a:t>
            </a:r>
            <a:endParaRPr lang="en-US" sz="1000" dirty="0"/>
          </a:p>
        </p:txBody>
      </p:sp>
      <p:sp>
        <p:nvSpPr>
          <p:cNvPr id="19" name="Text 6"/>
          <p:cNvSpPr txBox="1"/>
          <p:nvPr/>
        </p:nvSpPr>
        <p:spPr>
          <a:xfrm>
            <a:off x="3882737" y="3217325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к вам?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4749388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the plan for today? помогает спрашивать о распорядке дня. Фраза закрепляет слова plan и today, а также учит понимать краткие инструкции от вожатого.
</a:t>
            </a:r>
            <a:endParaRPr lang="en-US" sz="1000" dirty="0"/>
          </a:p>
        </p:txBody>
      </p:sp>
      <p:sp>
        <p:nvSpPr>
          <p:cNvPr id="21" name="Text 8"/>
          <p:cNvSpPr txBox="1"/>
          <p:nvPr/>
        </p:nvSpPr>
        <p:spPr>
          <a:xfrm>
            <a:off x="5294938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на день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1924975" y="2027325"/>
            <a:ext cx="24384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team games удобно использовать, когда нужно сказать о своих предпочтениях. Эта фраза тренирует простое выражение мнения и поддерживает разговор без сложных конструкций.
</a:t>
            </a:r>
            <a:endParaRPr lang="en-US" sz="1000" dirty="0"/>
          </a:p>
        </p:txBody>
      </p:sp>
      <p:sp>
        <p:nvSpPr>
          <p:cNvPr id="23" name="Text 10"/>
          <p:cNvSpPr txBox="1"/>
          <p:nvPr/>
        </p:nvSpPr>
        <p:spPr>
          <a:xfrm>
            <a:off x="2470525" y="1456900"/>
            <a:ext cx="18927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нравится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общения в лагере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62075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мастерской подростки can draw posters for a camp event. Здесь активно используются слова paper, markers and stickers, а также названия цветов, которые помогают описывать готовую работу.
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6207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 и афиши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504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Creative workshops also train patience and accuracy. Подростки учатся работать по инструкции, делиться материалами и объяснять, что именно они сделали: draw, cut, glue or paint.
</a:t>
            </a:r>
            <a:endParaRPr lang="en-US" sz="700" dirty="0"/>
          </a:p>
        </p:txBody>
      </p:sp>
      <p:sp>
        <p:nvSpPr>
          <p:cNvPr id="13" name="Text 4"/>
          <p:cNvSpPr txBox="1"/>
          <p:nvPr/>
        </p:nvSpPr>
        <p:spPr>
          <a:xfrm>
            <a:off x="7235043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работа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541596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camp newspaper teaches students to write short headlines and simple messages. В такой работе полезны слова title, page и photo, а также навыки совместного редактирования текста.
</a:t>
            </a:r>
            <a:endParaRPr lang="en-US" sz="700" dirty="0"/>
          </a:p>
        </p:txBody>
      </p:sp>
      <p:sp>
        <p:nvSpPr>
          <p:cNvPr id="15" name="Text 6"/>
          <p:cNvSpPr txBox="1"/>
          <p:nvPr/>
        </p:nvSpPr>
        <p:spPr>
          <a:xfrm>
            <a:off x="5541594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лагеря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47708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Campers may paint T-shirts and decorate them with bright patterns. Это упражнение расширяет словарь по теме colors and materials, а также даёт возможность говорить о своём выборе.
</a:t>
            </a:r>
            <a:endParaRPr lang="en-US" sz="700" dirty="0"/>
          </a:p>
        </p:txBody>
      </p:sp>
      <p:sp>
        <p:nvSpPr>
          <p:cNvPr id="17" name="Text 8"/>
          <p:cNvSpPr txBox="1"/>
          <p:nvPr/>
        </p:nvSpPr>
        <p:spPr>
          <a:xfrm>
            <a:off x="3847707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Футболки и декор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2153974" y="1692425"/>
            <a:ext cx="14625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groups make badges and simple souvenirs. Такие задания удобны для повторения лексики glue, scissors and craft, потому что каждый предмет сразу связан с действием и результатом.
</a:t>
            </a:r>
            <a:endParaRPr lang="en-US" sz="700" dirty="0"/>
          </a:p>
        </p:txBody>
      </p:sp>
      <p:sp>
        <p:nvSpPr>
          <p:cNvPr id="19" name="Text 10"/>
          <p:cNvSpPr txBox="1"/>
          <p:nvPr/>
        </p:nvSpPr>
        <p:spPr>
          <a:xfrm>
            <a:off x="2153972" y="1268300"/>
            <a:ext cx="14625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Значки и сувениры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мастерские: рисуем и делаем своими руками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занятия в лагере дают не только отдых, но и заметную практику общения, самоконтроля и совместных решений.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усиливаются teamwork, communication и physical fitness, а творческие задания заметно поддерживают creativity.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результатов лагерных активностей
</a:t>
            </a:r>
            <a:endParaRPr lang="en-US" sz="134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развивают лагерные активности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в командном задании.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лагерный квест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0220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жаркий день особенно нужны water games и splash contests: они помогают охладиться и одновременно повторить слова hot weather, cool down, swim и splash.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220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 жару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229150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новые слова связаны с движением, солнцем и водой, подросткам легче вспомнить их в нужный момент. Так vocabulary становится не абстрактным, а полезным и живым.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229150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лексика в деле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108938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таких занятий пригодятся bucket, towel и sunscreen. Эти слова легко запоминаются, потому что предметы используются прямо на уроке или в лагере каждый день.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08938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взять с собой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815675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Relay races with buckets тренируют командную работу и понимание инструкций. Ученики быстро усваивают фразы на английском, когда нужно передавать воду и действовать по очереди.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5675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Эстафеты с водой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5522413" y="2282675"/>
            <a:ext cx="1548000" cy="160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предупреждения Don’t run near the pool и Drink enough water учат заботиться о себе. Они подходят для коротких диалогов и плакатов в лагере.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22413" y="1543050"/>
            <a:ext cx="15480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у воды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Water activities and summer vocabulary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00" y="2246285"/>
            <a:ext cx="4335300" cy="15237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430550" y="156332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идея безопасности звучит в разных лагерных ситуациях. Она помогает связать риск, правило и короткую английскую фразу.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5430550" y="2828975"/>
            <a:ext cx="33537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ситуациях сначала думают о безопасности, а уже потом о скорости и результате. Короткие фразы легко использовать во время урока и на практике.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430550" y="4373650"/>
            <a:ext cx="33537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6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camp activities; составлено на основе типичных правил безопасности в лагере.
</a:t>
            </a:r>
            <a:endParaRPr lang="en-US" sz="1061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rules in camp: English phrases and meanings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насыщенного дня ребята собираются на площадке с огоньками и слушают песни. Атмосфера становится спокойной, и даже самые активные участники охотно подпевают знакомым словам и ритмам.
</a:t>
            </a:r>
            <a:endParaRPr lang="en-US" sz="115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зажигаются гирлянды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костра подростки рассказывают истории, делятся впечатлениями и вспоминают смешные моменты дня. Такие вечера запоминаются особенно хорошо, потому что в них есть дружба, тепло и спокойный разговор.
</a:t>
            </a:r>
            <a:endParaRPr lang="en-US" sz="1152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у костра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проходит короткое show, затем начинается quiz. Команды отвечают на вопросы, поддерживают друг друга и радуются каждому правильному ответу, потому что вечер превращается в общее событие.
</a:t>
            </a:r>
            <a:endParaRPr lang="en-US" sz="1152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Шоу, викторина и смех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в лагере: истории и традиции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011" y="1450700"/>
            <a:ext cx="3681678" cy="311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771350" y="156332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Лагерные занятия развивают не только навыки общения, но и привычку действовать вместе, слушать других и говорить по-английски без долгой подготовки.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771350" y="2828975"/>
            <a:ext cx="40128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эффект связан с communication и teamwork. Реальные ситуации делают английские слова понятнее и помогают увереннее говорить.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71350" y="4373650"/>
            <a:ext cx="4012800" cy="30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целей и результатов лагерных активностей для школьного курса английского языка.
</a:t>
            </a:r>
            <a:endParaRPr lang="en-US" sz="127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camp gives to teenagers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58992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Ребята, которым нравится движение, обычно выбирают sports и competitions. В таких занятиях легко проявить энергию, научиться быстро реагировать и почувствовать себя частью команды.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89689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ученики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8992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подростки чувствуют себя увереннее в board games и small-group tasks. Такой формат дает время подумать, обсудить решение и спокойно включиться в работу группы.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9689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Любители спокойных игр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32185" y="201227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Тем, кто любит рисовать и мастерить, подходят drawing, crafts и poster making. Здесь важны фантазия, аккуратность и умение объяснять свой выбор на английском.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4831950" y="157505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ученики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4832185" y="3732325"/>
            <a:ext cx="3669146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интересы помогают каждому найти suitable role. Слова choice, interest, group, role и hobby делают описание лагеря точнее и полезнее для общения в классе.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4831950" y="3295100"/>
            <a:ext cx="3669146" cy="33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role в группе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Activities for different interests
</a:t>
            </a:r>
            <a:endParaRPr lang="en-US" sz="2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продуманное расписание помогает совместить обучение, отдых и безопасность в лагере.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лагерного расписания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400775" y="3608400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спорта начинается с командных игр, эстафет и коротких соревнований. Подростки сразу понимают, что нужно быть активными и поддерживать друг друга.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00775" y="3061325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Day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112131" y="3215490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день ребята говорят о природе, сортировке отходов и бережном отношении к месту отдыха. Лексика становится связанной с реальными действиями и наблюдениями.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112131" y="2668415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Ecology Day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823488" y="2822581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Костюмы, карты и задания превращают обычный день в приключение. Участники ищут подсказки и повторяют новые слова в игровой форме.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823488" y="2275506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Pirates Day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534844" y="2429671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Movie Day ребята обсуждают героев, смотрят фрагменты и выполняют простые задания по сюжету. Такой формат помогает запомнить слова через эмоции и сюжет.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5534844" y="1882596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Movie Day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7246200" y="2036761"/>
            <a:ext cx="1467000" cy="11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Завершающий тематический день посвящен дружбе, общим фото и вечерним выступлениям. Он подчеркивает, что лагерь объединяет ребят из разных классов и интересов.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7246200" y="1489686"/>
            <a:ext cx="1467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292B2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Friendship Day
</a:t>
            </a:r>
            <a:endParaRPr lang="en-US" sz="1100" dirty="0"/>
          </a:p>
        </p:txBody>
      </p:sp>
      <p:sp>
        <p:nvSpPr>
          <p:cNvPr id="20" name="Text 11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тематических дней в лагере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46" y="1145300"/>
            <a:ext cx="6458008" cy="226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предметы нужны для разных лагерных активностей. Она помогает быстро связать английское слово с его практическим назначением.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оборудование делает каждую активность понятной и удобной. Ученикам легче запомнить слова, если они видят предмет и сразу понимают его роль.
</a:t>
            </a:r>
            <a:endParaRPr lang="en-US" sz="1189" dirty="0"/>
          </a:p>
        </p:txBody>
      </p:sp>
      <p:sp>
        <p:nvSpPr>
          <p:cNvPr id="8" name="Text 3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camp activities; подбор типичных предметов для лагерных занятий.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 equipment and English names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717581"/>
            <a:ext cx="8345100" cy="18662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462075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смены у подростков часто остаются new friends, с которыми легче общаться и после возвращения домой. Совместные дела создают доверие и хорошие воспоминания.
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62066" y="1268292"/>
            <a:ext cx="182788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друзья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848400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паре или группе учит договариваться, распределять роли и слушать других. Этот опыт полезен не только летом, но и на обычных школьных проектах.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6848391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командной работы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19577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дает слова, связанные с действиями: play, make, join, help и lead. Они запоминаются особенно хорошо, потому что звучат в понятных и реальных ситуациях.
</a:t>
            </a:r>
            <a:endParaRPr lang="en-US" sz="800" dirty="0"/>
          </a:p>
        </p:txBody>
      </p:sp>
      <p:sp>
        <p:nvSpPr>
          <p:cNvPr id="14" name="Text 6"/>
          <p:cNvSpPr txBox="1"/>
          <p:nvPr/>
        </p:nvSpPr>
        <p:spPr>
          <a:xfrm>
            <a:off x="4719567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 словарный запас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90753" y="1692425"/>
            <a:ext cx="18279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мини-диалоги и задания помогают говорить смелее. Когда ученик много раз использует слова вслух, он меньше боится ошибиться и быстрее отвечает на уроке.
</a:t>
            </a:r>
            <a:endParaRPr lang="en-US" sz="800" dirty="0"/>
          </a:p>
        </p:txBody>
      </p:sp>
      <p:sp>
        <p:nvSpPr>
          <p:cNvPr id="16" name="Text 8"/>
          <p:cNvSpPr txBox="1"/>
          <p:nvPr/>
        </p:nvSpPr>
        <p:spPr>
          <a:xfrm>
            <a:off x="2590744" y="1268292"/>
            <a:ext cx="1827900" cy="3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уверенности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360000" y="360000"/>
            <a:ext cx="84240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camp experience helps after the summer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лагерь и английский идут вместе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Лагерные активности делают английский язык живым и понятным: новые слова, короткие фразы, командная работа и правила безопасности запоминаются через реальные действия и общение.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2026-05-30T22:36:15Z</dcterms:created>
  <dcterms:modified xsi:type="dcterms:W3CDTF">2026-05-30T22:36:15Z</dcterms:modified>
</cp:coreProperties>
</file>