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Горация: поэт, философ и мастер слова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научил ценить меру, время и силу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жил в эпоху перемен, когда Рим искал порядок после войн и перехода к власти Августа. В литературе особенно ценили ясность, гармонию и обращение к греческим образцам.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после гражданских войн: время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Горация: путь от Венузии до Рима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г. до н. э. — рождение в Венузии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родился на юге Италии в небогатой семье. Его отец был вольноотпущенником, но сумел дать сыну хорошее образование.
</a:t>
            </a:r>
            <a:endParaRPr lang="en-US" sz="1315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Риме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будущий поэт получил серьёзную подготовку и познакомился с литературой, риторикой и философией.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 греческая культура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Продолжив обучение в Афинах, Гораций глубже узнал греческий язык, поэзию и философию, которые сильно повлияли на его творчество.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утрата имущества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воевал на стороне Брута, после поражения лишился имущества и позже начал путь к литературной славе заново.
</a:t>
            </a:r>
            <a:endParaRPr lang="en-US" sz="1315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Меценатом стало для Горация переломным моментом. Через этот круг поэт оказался рядом с высшей властью Рима, но сохранил независимый взгляд на жизнь и искусство. Поддержка покровителя дала ему возможность писать спокойно и вдумчиво.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Покровитель, который открыл двери к Августу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поместье в Сабинских горах стало для Горация настоящим убежищем. Здесь он видел не шум города, а поля, деревья и тихий ритм природы. Именно в такой обстановке особенно ясно звучит его мысль о внутреннем равновесии.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Сабинские холмы как место тишины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 и Сабинское поместье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каких жанрах писал Гораций и какие темы его особенно волновали.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работал в разных жанрах, но снова и снова возвращался к темам меры, времени и человеческого характера.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литературоведческие сведения о творчестве Горация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«Сатирах» Гораций показывает знакомые человеческие недостатки: жадность, тщеславие, пустую суету и погоню за богатством. Он не кричит на читателя, а спокойно и иронично наблюдает за жизнью.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Сатиры учат смотреть на себя со стороны и не терять здравый смысл. Для Горация важнее не осудить человека, а мягко показать, к чему приводят чрезмерные желания.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похожи на людей, которых можно встретить каждый день: болтуны, хвастуны, скряги, карьеристы. Благодаря этому нравственный смысл становится понятным даже без сложных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«Сатиры»: разговор о слабостях людей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«Эподы»: более резкий и тревожный тон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Эподы — короткие стихотворения, где мысль звучит резко и напряжённо. Такой размер помогает передать нетерпение, спор и внутреннее беспокойство автора.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форма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и приёму Гораций опирается на греческую ямбическую поэзию. Он берёт старый жанр и наполняет его римскими переживаниями.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традиция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общественными темами в «Эподах» появляются любовь и насмешка. Из-за этого сборник звучит живо и эмоционально, как разговор на повышенном тоне.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ощущается эпоха войн и нестабильности. Гораций откликается на события времени, поэтому его стихи звучат более напряжённо, чем «Сатиры».
</a:t>
            </a:r>
            <a:endParaRPr lang="en-US" sz="1095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тревога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«Оды» отличаются строгой композицией и особой мелодичностью. Гораций тщательно выстраивает каждую строфу, поэтому даже короткое стихотворение звучит завершённо и очень выразительно.
</a:t>
            </a:r>
            <a:endParaRPr lang="en-US" sz="1066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формы и точность слова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сборнике рядом стоят дружба, любовь, пир, природа и размышления о быстротечности жизни. Именно такое сочетание личного и философского сделало «Оды» классическим образцом.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звучат вечно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«Оды»: вершина лирики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у Горация личные переживания соединяются с философскими размышлениями.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заметно преобладает, поэтому именно она задаёт общий тон сборнику и связывает остальные мотивы.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«Од» Горация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«Од»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напоминает: важно не откладывать жизнь и ценить сегодняшний день разумно и спокойно.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самых известных выражений мировой литературы связано с Горацием.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Горация и традиционные литературные переводы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нравственной мысли Горация в «Сатирах», «Одах» и «Посланиях».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мудрости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«золотой середины»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учит избегать крайностей: и бедность, и богатство становятся опасными, если человек теряет чувство меры и внутреннюю свободу.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Aurea mediocritas означает не посредственность, а разумный выбор середины, который помогает сохранять спокойствие, достоинство и ясность мысли.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идеал особенно важен в трудные времена: он удерживает человека от страха, самоуверенности, бездействия и бесплодной суеты.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римской культуры такой взгляд был знаком порядка и дисциплины, а для читателя — напоминанием о ценности уравновешенной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«Посланиях» Гораций пишет как будто письма друзьям, поэтому речь звучит просто и доверительно, но за этой простотой скрыты точные наблюдения о человеке.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объединяют личный опыт и общие выводы: Гораций учит смотреть на жизнь спокойно, сравнивать поступки и выбирать то, что действительно разумно.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воспитании, характере, дружбе и литературном вкусе, показывая, что хорошая жизнь требует не громких слов, а вдумчивости и самоконтроля.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«Послания»: разговор о жизни и литературе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объёма, жанры различаются по тону: от ироничной наблюдательности до торжественной лирики и спокойного размышления.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занимает ведущее место, но сатиры и послания раскрывают нравственный и философский взгляд поэта.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Горация: «Сатиры», «Эподы», «Оды», «Послания»; литературоведческое обобщение.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творчества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тщательно строил стих: выбирал размер, ритм и порядок слов так, чтобы мысль звучала ясно и точно. Его строки кажутся короткими, но в них много смысла и внутренней силы.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опирался на греческие строфы, особенно сапфическую и алкееву, и превращал заимствованную форму в римскую по духу. Благодаря этому его поэзия звучит строго, музыкально и очень собранно.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мастерство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08" y="3137594"/>
            <a:ext cx="202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55594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2458" y="1539483"/>
            <a:ext cx="2835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у Горация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связаны не с шумным весельем, а с умением радоваться простым минутам и ценить живое общение без излишеств.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и пир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друга делает поэзию Горация доверительной: важные мысли он часто выражает как разговор с близким человеком.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 собеседник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корабля напоминает о переменах, опасностях и жизненном движении, в котором человеку нужно сохранять разум и устойчивость.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и путь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подчёркивает, что жизнь меняется, а красота каждого периода неповторима и быстро проходит.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у Горация символизирует тишину, порядок и отдых от городской суеты; природа помогает увидеть мир спокойнее и яснее.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природа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встречаются не изолированно: в одном стихотворении у Горация часто соединяются личное чувство, нравственный вывод и точная работа со словом.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идеи — умеренность и время; остальные темы поддерживают общий образ поэта, который ищет согласие между человеком и жизнью.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тематики произведений Горация: «Оды», «Сатиры», «Послания»; учебное литературоведческое обобщение.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творчества Горация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 стал образцом для поэтов Возрождения, классицизма и Просвещения, потому что соединил строгую форму, ясную мысль и высокое чувство меры.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формулы и темы Горация прочно вошли в культуру: они помогали поэтам говорить о времени, славе, дружбе и достоинстве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читали и переводили в России: к горько-ироничной и философской традиции Горация обращались Ломоносов, Державин и другие авторы XIX 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Горация на европейскую и русскую литературу
</a:t>
            </a:r>
            <a:endParaRPr lang="en-US" sz="24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Горация и традиционные литературные переводы.
</a:t>
            </a:r>
            <a:endParaRPr lang="en-US" sz="123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латинские выражения Горация стали частью европейской культуры и до сих пор помогают кратко передавать важные жизненные идеи.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показывают, как поэт превращал сложные мысли в краткие и запоминающиеся выражения.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формулы Горация и их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Гораций: поэт, к которому возвращаются
</a:t>
            </a:r>
            <a:endParaRPr lang="en-US" sz="2694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Горация учит замечать жизнь внимательно, говорить точно и не терять чувство меры. Его стихи напоминают: спокойствие, дружба и честное слово остаются важными всегда.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2026-05-22T23:53:10Z</dcterms:created>
  <dcterms:modified xsi:type="dcterms:W3CDTF">2026-05-22T23:53:10Z</dcterms:modified>
</cp:coreProperties>
</file>