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— край контрастов: от тундры и тайги до вулканов, морей и ледяных территорий.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Дальнего Востока: тайга, вулканы, моря и редкие виды
</a:t>
            </a:r>
            <a:endParaRPr lang="en-US" sz="319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Дальнего Востока так отличается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на окраине Евразии тянется от близких к Арктике районов до тёплого юга. Тихий океан даёт влажность, горы меняют погоду, поэтому здесь соседствуют тайга, тундра, вулканические ландшафты и морские побережья.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02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206533"/>
            <a:ext cx="221100" cy="1965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региона: что входит и почему разнообразно
</a:t>
            </a:r>
            <a:endParaRPr lang="en-US" sz="2577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 севера на юг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тянется от Чукотки до южных островов. Такая длина по широте и долготе меняет температуру и влажность, поэтому природные зоны сменяются постепенно, но заметно.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России на востоке Азии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 входят материковые территории и островные пространства. Камчатка, Сахалин и Курильские острова добавляют морское влияние и вулканизм, а края и области — более контрастные ландшафты.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природных условий на одной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участки сочетаются рядом: где-то господствуют леса, а где-то — тундра. Поэтому в одной природной системе могут встречаться болота, горные склоны и прибрежные равнины.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климат по широте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чаще холоднее и дольше сохраняется ледяной покров. На юге климат мягче, а лето бывает влажным. Эти различия отражаются на растительности и образе жизни животных.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море как «двигатель»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Дальнего Востока постоянно получают влагу и ветер с Тихого океана. Поэтому при одинаковой широте климат может быть разным: на побережье чаще туманно и штормово.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Дальнего Востока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 — смена зон по широте, а в горах ещё и по высоте. Поэтому ландшафты «меняются» не только север–юг, но и горными склонами.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тайга занимает наибольшую площадь, а северные и горные комплексы представлены заметно меньшими участками. Это объясняет мозаичность природы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географии; точные статистические доли по территории в задании не приводятся (использованы условные относительные значения).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Дальнего Востока: от арктического холода до муссонных дождей
</a:t>
            </a:r>
            <a:endParaRPr lang="en-US" sz="2241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побережье — мягче, но очень влажно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климат мягче, а летние муссоны приносят много влаги. Поэтому на побережьях часто бывают туманы и штормы, а в глубине материка зима обычно суше и холоднее.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— холод, ветер и 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климат суровый: длинная холодная зима, сильные ветры и короткое лето. Из‑за этого растительность успевает развиваться в ограниченный сезон.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горы, вулканы, долины и низменности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много горных цепей и хребтов: они занимают значительную часть территории и «режут» её на отдельные районы. Между хребтами лежат межгорные котловины.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 Курильские острова относятся к вулканической зоне. Там формируются вулканы, лавовые поля, горячие источники и гейзеры, а землетрясения тоже связаны с активностью недр.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материковых районах встречаются низменности, например Амуро-Зейская и Приханкайская. Здесь рельеф более ровный, природа мягче, а хозяйственная деятельность человека заметна сильнее.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7882" y="1676050"/>
            <a:ext cx="3413536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Дальнего Востока и их природные особенности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территории отличаются так ярко, что их можно узнать по сочетанию климата, рельефа и характерной природы.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район формируется своим сочетанием моря, гор и широтных условий. Поэтому в одном регионе встречаются и «полярные» ландшафты, и муссонные леса, и вулканические поля.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географии по природным районам Дальнего Востока.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— самая известная река юга региона. Её бассейн включает крупные притоки и широкие долины, где располагаются поселения и развиваются рыболовство и транспортные связи.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Ханка известно мелководьями и заболоченными берегами. Здесь много корма и укрытий, поэтому особенно богато гнездование и жизнь водоплавающих птиц.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рек характерны летние паводки. Их вызывают муссонные дожди и таяние снега в горах, из‑за чего режим воды меняется в течение года.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Дальнего Востока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Охотское и Японское моря: влияние океана на природу региона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у берегов делают климат более влажным: туманы, влажный воздух и сезонные штормы становятся обычными. В прибрежных водах складываются богатые морские экосистемы и заметна жизнь многих видов.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развиваются рыболовство и морские перевозки, а также наблюдение за морскими животными. У берега часто меняется погода: приливы, ветер и волны влияют на условия выхода в море.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природные комплексы Дальнего Востока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различий: океан, муссоны, горный рельеф, вулканизм и широтные воздушные массы.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160+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вулканов делает полуостров природной лабораторией Земли и одним из самых активных регионов огненного кольца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научно-справочные материалы о вулканизме Камчатки (численность вулканов приводится в географических и природоохранных обзорах)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Камчатке насчитывают более 160 вулканов, и примерно 30 из них действующие. Здесь встречаются Долина гейзеров, горячие источники, лавовые потоки и горные массивы.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Курильские острова тянутся длинной дугой между Камчаткой и Японией. Их происхождение связано с вулканизмом, поэтому здесь часто встречаются действующие вулканы, чёрные лавовые склоны и горячие источники.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 Курилах непростая: туманы, сильные ветры и частые штормы сопровождают местные берега. Эти условия формируют особые прибрежные ландшафты и влияют на образ жизни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вокруг островов богато кормом, поэтому курильские берега — место массовых гнездований морских птиц и лежбищ ластоногих. Морская жизнь во многом поддерживает устойчивые пищевые цепочки региона.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Курильские острова: цепь вулканических островов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404350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Приморье: муссонные леса и редкие животные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Муссонные леса и «смешанный» растительный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Приморье растут кедрово-широколиственные и муссонные леса, где сочетаются хвойные и лиственные деревья. Много лиан и ягодных растений, а подлесок бывает густым и разнообразным.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амурского тигра важны большие участки леса и устойчивые кормовые ресурсы. Такой «дом» связан с муссонной растительностью: она поддерживает численность травоядных и влияет на распределение хищников.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и редкость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встречается на ограниченных территориях, и поэтому особенно зависит от сохранности лесов. Любые нарушения среды могут быстро сказываться на численности вида и устойчивости его популяции.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климата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мягкие условия юга Приморья по сравнению с севером региона помогают лесам сохранять богатую биоту. Поэтому здесь заметно выше природное разнообразие и встречаются разные редкие виды.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Дальнего Востока и их природная связь с территорией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случаях вид «держится» за конкретный тип среды: лесные массивы, морские побережья, заболоченные участки или горные ландшафты.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среды ограничены и занимают небольшие площади, даже здоровая популяция становится уязвимой, и редкость усиливается.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редких видов по описаниям природоохранных организаций и учебных справочников; значения на диаграмме не отражают численность.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 — самый крупный остров России, вытянутый с севера на юг. Из-за этого природа заметно меняется: от более холодных участков к более тёплым.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Сахалин: крупнейший остров России и его природные особенности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 сочетаются тайга, сопки и болота, а также морские побережья. Часто встречаются сильные ветры и туманы, которые влияют на береговые ландшафты и сезонные условия.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 поддерживает активную жизнь в морях и развивает рыболовство, добычу ресурсов и морские перевозки. Поэтому хозяйственная деятельность тесно связана с природой.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 делает экосистемы Сахалина «разными внутри одного острова». Это помогает выживать многим видам растений и животных, приспособленным к конкретным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893" y="1733225"/>
            <a:ext cx="2801713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Выберите, какие территории связаны с каждым природным объектом: от гейзерных полей и вулканов до водно-болотных комплексов и морских колоний.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Уникумы сосредоточены в разных средах — от глубинной вулканической активности до прибрежных экосистем. Смена ландшафта объясняет разнообразие природных условий и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природоохранные описания природных объектов Дальнего Востока (систематизация по общеизвестным справочным сведениям).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уникумы Дальнего Востока и их расположение
</a:t>
            </a:r>
            <a:endParaRPr lang="en-US" sz="28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4575"/>
            <a:ext cx="2049600" cy="1857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425" y="2774575"/>
            <a:ext cx="2049600" cy="1857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9825" y="2774575"/>
            <a:ext cx="2049600" cy="1857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7225" y="2774575"/>
            <a:ext cx="2049600" cy="18574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5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ландшафт под охраной: как сохраняют Камчатку
</a:t>
            </a:r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заповедников берегут целые вулканические ландшафты и редкие природные процессы, которые трудно воспроизвести где-либо ещё. Туристы и местные жители видят, как природа живёт «по своим законам», а научные наблюдения помогают сохранить уникальные места.
</a:t>
            </a:r>
            <a:endParaRPr lang="en-US" sz="1098" dirty="0"/>
          </a:p>
        </p:txBody>
      </p:sp>
      <p:sp>
        <p:nvSpPr>
          <p:cNvPr id="13" name="Text 1"/>
          <p:cNvSpPr txBox="1"/>
          <p:nvPr/>
        </p:nvSpPr>
        <p:spPr>
          <a:xfrm>
            <a:off x="27509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леса и редкие хищники: урок о сохранении лесной среды
</a:t>
            </a:r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Кедрово-широколиственные леса важны не только как красивый пейзаж, но и как среда обитания редких животных. Охраняемые территории помогают поддерживать кормовую базу и уменьшают разрушение местообитаний, от которых зависят выживание видов и их размножение.
</a:t>
            </a:r>
            <a:endParaRPr lang="en-US" sz="1097" dirty="0"/>
          </a:p>
        </p:txBody>
      </p:sp>
      <p:sp>
        <p:nvSpPr>
          <p:cNvPr id="14" name="Text 2"/>
          <p:cNvSpPr txBox="1"/>
          <p:nvPr/>
        </p:nvSpPr>
        <p:spPr>
          <a:xfrm>
            <a:off x="48083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Ханка: болота и птицы, которым нужна тишина
</a:t>
            </a:r>
            <a:pPr algn="l" indent="0" marL="0">
              <a:lnSpc>
                <a:spcPct val="90000"/>
              </a:lnSpc>
              <a:buNone/>
            </a:pPr>
            <a:r>
              <a:rPr lang="en-US" sz="13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Ханка и окружающие территории — ключевые места для многих видов птиц, включая редких. Когда охрана помогает ограничить беспокойство и загрязнение, птицам легче находить корм и успешно выводить потомство.
</a:t>
            </a:r>
            <a:endParaRPr lang="en-US" sz="1303" dirty="0"/>
          </a:p>
        </p:txBody>
      </p:sp>
      <p:sp>
        <p:nvSpPr>
          <p:cNvPr id="15" name="Text 3"/>
          <p:cNvSpPr txBox="1"/>
          <p:nvPr/>
        </p:nvSpPr>
        <p:spPr>
          <a:xfrm>
            <a:off x="68657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часть природы: колонии птиц и морских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побережья и прибрежные зоны защищают как «дом» для морских птиц и ластоногих. Сохранение чистоты и естественных условий берега поддерживает устойчивость морских экосистем и помогает редким видам не исчезать.
</a:t>
            </a:r>
            <a:endParaRPr lang="en-US" sz="1170" dirty="0"/>
          </a:p>
        </p:txBody>
      </p:sp>
      <p:sp>
        <p:nvSpPr>
          <p:cNvPr id="16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охрана природы на Дальнем Востоке
</a:t>
            </a:r>
            <a:endParaRPr lang="en-US" sz="24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комплексы Дальнего Востока нуждаются в защите
</a:t>
            </a:r>
            <a:endParaRPr lang="en-US" sz="241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причинно-следственных связей: угрозы → нарушение условий → падение численности и разрыв природных связей → меры охраны.
</a:t>
            </a:r>
            <a:endParaRPr lang="en-US" sz="11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обеспечивает значимую часть российских уловов и кормовой базы для морских экосистем. Это поддерживает продовольственную безопасность и развитие прибрежных отраслей.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морские ресурсы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располагает лесными ресурсами и полезными ископаемыми, которые используются в экономике страны. При этом важно, чтобы добыча сочеталась с правилами охраны природы и восстановлением территорий.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 сырьё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условия делают Дальний Восток удобным для исследований: вулканы, морские экосистемы и редкие виды помогают лучше понимать работу природных систем и климатические влияния океана.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для науки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Дальнего Востока — часть национального наследия России. Их охраняют не только ради экологии, но и ради будущего туризма, образования и культурной идентичности регионов.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наследие и маршруты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Дальнего Востока для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Дальний Восток — территория природных контрастов и уникальных объектов
</a:t>
            </a:r>
            <a:pPr algn="l" indent="0" marL="0">
              <a:lnSpc>
                <a:spcPct val="90000"/>
              </a:lnSpc>
              <a:buNone/>
            </a:pPr>
            <a:r>
              <a:rPr lang="en-US" sz="3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Дальнего Востока соединяет тундру и тайгу, муссонные леса и берега океана, вулканы и гейзеры. Разнообразие создают Тихий океан, муссоны, рельеф и вулканизм, поэтому охрана особенно важна.
</a:t>
            </a:r>
            <a:endParaRPr lang="en-US" sz="31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2026-05-13T21:32:43Z</dcterms:created>
  <dcterms:modified xsi:type="dcterms:W3CDTF">2026-05-13T21:32:43Z</dcterms:modified>
</cp:coreProperties>
</file>