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в английском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предлоги времени и научимся выбирать их 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них не обойтись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помогают связать событие с точкой, датой или периодом. Это нужно в расписании, планах, заданиях и рассказах о прошлом — там особенно важна ясная логика времени.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предлога закрывают разные типы времени: точный момент, конкретный день и более широкий отрезок.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At, on и in работают как главные опоры для выбора предлога.
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время — как точка, нужен один вариант; если это день или дата — другой; для больших отрезков есть третий.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времени помогают быстро выбрать правильный предлог.
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коротких примерах видно, что путаница чаще всего возникает между днями, месяцами и точными моментами.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две ошибки встречаются особенно часто: in Monday и on June.
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трёх коротких фразах можно проверить, понимаешь ли ты разницу между временем суток, днём недели и месяцем.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пропуска показывают, как работает правило на практике.
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предлога отвечают на разные вопросы: один показывает, когда событие происходит внутри периода, другой — как долго оно длится.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значения важно не смешивать: внутри периода и длительность.
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помогает назвать стартовый момент и связать прошлое с настоящим в длинном действии.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начало периода, с которого всё продолжается.
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since, for или during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какую временную идею выражает каждый предлог.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предложения помогают сразу проверить разные значения: период, длительность и начало.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три разные временные связи.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помогают не путаться: by работает как крайний срок, а until/till — как продолжение действия до выбранного момента.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значения нужно запомнить, чтобы выбрать предлог без ошибки.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сводится к одному ориентиру: by указывает на дедлайн, а until — на действие, которое продолжается до момента остановки.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ответа показывают разницу между сроком и границей действия.
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 помогает говорить о лимите времени: within подчёркивает, что действие должно уложиться в заданный промежуток.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времени делает формулировку точной и короткой.
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by, until или within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показывает три способа обозначить срок и границу во 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тренируют разные значения: deadline, продолжение действия и ограниченный промежуток времени.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помогают быстро увидеть, какой предлог нужен в каждом случае.
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описать интервал времени помогают точнее показать границы: через две точки или через начало и конец.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интервала по-разному выделяют границы периода.
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предлога показывают порядок событий: один обозначает более раннее действие, другой — более позднее.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паре легко проверяются по вопросу «что было раньше?»
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короткие формулы показывают, как описывать расписание, перерыв и домашнюю работу без путаницы.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достаточно, чтобы закрепить диапазон и порядок событий.
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 часто путают, хотя они отвечают на разные вопросы: начало, длительность и момент в прошлом.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ними становится понятной, если смотреть на время как на точку или отрезок.
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времени: выбираем по смыслу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тему проще всего через три вопроса: когда, как долго и к какому сроку. Если определить тип времени, нужный предлог находится быстро и без догадок.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2026-07-25T07:39:16Z</dcterms:created>
  <dcterms:modified xsi:type="dcterms:W3CDTF">2026-07-25T07:39:16Z</dcterms:modified>
</cp:coreProperties>
</file>