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ворона учит думать, замечать и действовать спокойно.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мудрой вороны Т. Павловой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понятна первоклассникам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знакомые детям птицы, двор, деревья, небо и тихие звуки природы. Ворона ведёт себя как внимательный наблюдатель, а короткие ситуации и добрый вывод делают чтение лёгким и интересным.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вороны раскрывается через внимание и терпение, а не через громкие слова. История показывает, что спокойный герой чаще находит верное решение.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Т. Павловой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идея: сначала нужно заметить, потом спокойно подумать и только затем действовать.
</a:t>
            </a:r>
            <a:endParaRPr lang="en-US" sz="189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мудрая ворона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 с ветки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сидит на ветке и будто следит за всем вокруг. Её поза спокойная и важная, а взгляд — сосредоточенный, как у настоящего наблюдателя. На фоне ясного дня такой образ выглядит и серьёзно, и немного забавно.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без суеты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птица не мельтешит и не торопится. Она словно знает, что сначала нужно осмотреться, а потом уже делать вывод. Поэтому ворона вызывает уважение: в ней чувствуется спокойствие, которое сразу замечает читатель.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легко представить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подходит ворона на заборе или на тонкой ветке. Вокруг — светлое небо, чистый двор или тихий сад. Такая сцена помогает увидеть героиню как умную и собранную птицу, которую хочется слушать и рассматривать.
</a:t>
            </a:r>
            <a:endParaRPr lang="en-US" sz="10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ворону мудрой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замечает то, что другие могут пропустить: движение, тишину, мелкие детали вокруг. Именно наблюдение помогает ей понять ситуацию раньше остальных.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бросается действовать сразу. Сначала ворона выбирает подходящий момент, оценивает обстановку и только потом принимает решение, чтобы не ошибиться.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мудрость основана на опыте и осторожности. В рассказе нет волшебства: успех приходит благодаря внимательности, спокойствию и умению думать наперёд.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история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звучит мягко и вызывает тёплую улыбку. Ворона кажется серьёзной, но в её поведении есть что-то смешное и очень живое.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легко поверить этой птице, потому что она ведёт себя спокойно и разумно. В рассказе нет злости, поэтому доверять героине приятно.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связан с привычным миром двора, деревьев и птиц. Это делает рассказ близким и помогает рассматривать обычную природу внимательнее.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мысли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не просто действует, а как будто рассуждает. Из-за этого хочется следить за её поступками и угадывать, какое решение она выберет.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поступок вороны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 внимательность и спокойствие приводят к верному решению.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этот герой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похожа на ребёнка, который сначала смотрит по сторонам, потом думает и только потом отвечает. В этом есть что-то знакомое и очень понятное.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кажется самостоятельной и смелой. Не суетится, не пугается, а спокойно разбирается в происходящем, поэтому вызывает симпатию и уважение.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запоминается благодаря характеру. В ней есть добрый юмор: она серьёзная, но при этом выглядит живой, необычной и совсем не скучной.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рассказать историю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двор и знакомое небо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обычный мир, который хорошо знаком детям: двор, небо, деревья и птицы. Эти детали делают историю правдоподобной и спокойной. Читатель легко представляет, где стоит ворона и как она наблюдает за происходящим вокруг.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движение вокруг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рассказе не молчит: слышны птицы, чувствуется воздух, заметно движение вокруг. Благодаря этому сцена становится живой, а ворона — частью настоящего мира, где всё происходит тихо, ясно и без лишней суеты.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рассказе простые и понятные младшим школьникам. Из-за этого текст легко читать вслух, а смысл быстро становится ясным без долгих объяснений.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много коротких фраз. Они делают речь живой и помогают следить за поступками вороны почти как за маленькой сценкой.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точные наблюдения и заметные детали. Благодаря этому читатель легко представляет и саму птицу, и всё, что происходит вокруг неё.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добрый и спокойный. Он не перегружает текст, а мягко подводит к главной мысли: думать и замечать важно всегда.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не спешить с выводами: сначала надо внимательно посмотреть вокруг, а уже потом делать шаг. Так герой меньше ошибается и находит более верное решение.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напоминает, что нельзя смеяться над тем, кто долго думает. Иногда именно медленный, спокойный и вдумчивый персонаж замечает важную подсказку первым.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 ценность терпения и доброты. Когда герой остаётся собранным, он действует разумно, а его поступок приносит пользу не только ему, но и другим.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персонажи и сравнение с вороной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делает образ ярче и понятнее для читателя. Кто-то может торопиться и ошибаться, а ворона сохраняет выдержку и выбирает правильный момент для действия.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герои, если они есть в тексте, помогают заметить разницу между суетой и спокойствием. На их фоне ворона выглядит особенно внимательной, собранной и уверенной.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найти верное решение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которую показывает поступок мудрой вороны в рассказе.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похож на маленькую поучительную историю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Понятный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читатель видит ворону — необычного, но очень узнаваемого персонажа. Она сразу вызывает интерес и помогает легко войти в историю.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Простая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Событий немного, и они близки детям. Поэтому внимание сосредоточено не на сложности сюжета, а на том, как герой наблюдает и размышляет.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Ясный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понятно, чему учит рассказ. Он оставляет короткий и важный урок: разум, осторожность и доброта помогают поступать правильно.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истории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оставляет светлое чувство доверия. Хочется смотреть на мир так же внимательно, как героиня, и замечать маленькие, но важные детали вокруг себя.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 спокойное и тёплое, будто тихое утро во дворе или в парке. В нём есть мягкий юмор, который делает ворону особенно живой и симпатичной.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31563" y="3875224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18925" y="1206442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150" y="322275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90475" y="2575086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рассказ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1225350" y="1484350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не торопиться и выбирать верное решение. В рассказе мудрость вороны видна в её спокойствии и в том, как она замечает важное.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4899399" y="3698899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злости и грубых слов. Тёплое отношение к героине делает историю приятной и понятной младшему школьнику.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5088550" y="102091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внимательно смотрит вокруг и подмечает детали. Благодаря этому она понимает ситуацию лучше, чем тот, кто просто спешит и шумит.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1453975" y="3046425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не действует наугад. Она выбирает безопасный и разумный шаг, поэтому её поступок выглядит надёжным и продуманным.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858300" y="239876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деревья, небо и воздух создают живой фон истории. Природа помогает представить ворону не сказочной, а настоящей и близкой.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героине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становится мудрой не сразу. Сначала она наблюдает, потом сравнивает увиденное и только после этого решает, как поступить в ситуации.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сила не в громких словах, а в умении замечать мелочи. Именно внимательность помогает героине понять, что происходит вокруг неё.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спокойным поведением вороны стоят опыт, терпение и ясная голова. Поэтому её простой поступок запоминается как умный и очень полезный.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остаётся после чтения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легко представить на картинке: внимательный взгляд, спокойная поза, расправленные перья. Этот герой выглядит достойно и вызывает добрую улыбку.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в памяти остаётся ворона как серьёзная, умная и чуть смешная птица. Она не старается казаться важной, а просто ведёт себя правильно и уверенно.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жизнью первоклассника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полезно сначала послушать и посмотреть, а потом отвечать. Так легче не растеряться и дать более точный ответ, как это делает мудрая ворона.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и в общении с друзьями тоже помогает спокойствие. Если не спешить, можно лучше понять ситуацию, избежать ошибки и никого не обидеть.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внимательный ребёнок часто замечает то, что пропускают другие. Это делает его более самостоятельным, аккуратным и уверенным в себе.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рассказа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Т. Павловой учит детей видеть силу в спокойствии и внимании. Мудрая ворона показывает: тот, кто думает, наблюдает и действует разумно, всегда может найти верный путь.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2026-05-24T02:51:55Z</dcterms:created>
  <dcterms:modified xsi:type="dcterms:W3CDTF">2026-05-24T02:51:55Z</dcterms:modified>
</cp:coreProperties>
</file>