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об анализаторах и их роль в жизни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принимают сигналы, передают их в мозг и формируют наши ощущения.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анализаторов: научное начало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И.П. Павлов ввёл понятие анализаторов при изучении рефлексов и органов чувств. Эти открытия стали ключевыми для понимания, как организм воспринимает и обрабатывает информацию извне.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анализатора: три основных части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часть содержит рецепторы, которые улавливают раздражители из окружающей среды и преобразуют их в нервные импульсы.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часть состоит из нервных путей, по которым сигналы передаются к центральной нервной системе.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располагается в мозге и отвечает за распознавание и осознанное восприятие поступающей информации.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анализаторов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восприятия различных раздражителей, таких как свет, звук, запах, вкус и осязание, с последующей обработкой сигналов.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характеристик стимулов, включая интенсивность, качество и расположение источника.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регуляции поведения и адаптации организма к изменениям в окружающей среде.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 и координации движений благодаря информации от разных анализаторов.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анализаторов в организме человека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Обрабатывает звуковые волны, позволяя различать тон, громкость и направление звука. Это важно для общения и ориентации в пространстве.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восприятие света и форм, создавая визуальный образ мира. Его рецепторы воспринимают цвета и движение, что помогает ориентироваться в пространстве.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анализатор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восприятие прикосновений, давления, боли и температуры кожи. Он помогает ощущать текстуры и реагировать на внешние воздействия.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и обонятельный анализаторы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различать вкусы и запахи, играя ключевую роль в питании и безопасности, а также в эмоциональных и поведенческих реакциях.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информации об окружающем мире воспринимается именно через зрительный анализатор, обеспечивая эффективную ориентацию и взаимодействие с окружающей средой.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зрению, 2022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поступающая информация в мозг поступает через зрение, подчеркивая его важность в жизни.
</a:t>
            </a:r>
            <a:endParaRPr lang="en-US" sz="14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глаза как части зрительного анализатора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 хрусталик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защищает глаз и фокусирует свет, а хрусталик меняет форму, регулируя четкость изображения на сетчатке.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и её фоторецепторы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содержит палочки и колбочки, которые воспринимают свет и цвет, преобразуя их в нервные импульсы.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Стекловидное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Заполняет глазное яблоко, поддерживает его форму и способствует прохождению света к сетчатке.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палочек и колбочек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между двумя видами фоторецепторов сетчатки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колбочки совместно обеспечивают зрение в различных условиях освещения, дополняя друг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пути зрительного анализатора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 зрительных нервов — хиазма — позволяет обрабатывать изображения обоими полушариями мозга для объёмного восприятия.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электрические сигналы от сетчатки к головному мозгу, обеспечивая первичную передачу визуальной информации.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зрительного анализатора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кора в затылочной доле мозга анализирует сигналы, формируя восприятие форм, цветов и движений.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происходит интерпретация информации, позволяющая распознавать объекты и их положение в пространстве.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этой области могут вызвать потерю способности видеть или узнавать предметы, что подчеркивает её важность.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в зрительном анализаторе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зрительной информации от глаза к мозгу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зрительный образ: ключевые этапы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интерпретация зрительной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импульсы в затылочную долю мозга, где происходит анализ форм, цветов и движений. Мозг сравнивает полученные данные с прошлым опытом, создавая осознанный и целостный образ.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света в нервный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попадает на роговицу, он проходит через хрусталик и фокусируется на сетчатке, где фоточувствительные клетки преобразуют его в электрические импульсы. Этот процесс запускает передачу информации в мозг.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зрительных рецепторов в анализаторах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 содержит значительно больше рецепторов, чем слуховой или кожный, что подчёркивает его важность для восприятия окружающего мира.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палочек и колбочек обеспечивает человеку высокую чувствительность и точность зрения, превосходящую другие виды ощущений.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класса, 2022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нарушения зрительного анализатора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Миопия (близорукость) возникает при удлинённой форме глаза, что затрудняет фокусировку на дальних предметах и вызывает размытость изображения.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Гиперметропия (дальнозоркость) связана с укороченной формой глаза, из-за чего сложно чётко видеть близкие объекты без дополнительной коррекции.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Глаукома представляет собой повышение внутриглазного давления, что ведёт к повреждению зрительного нерва и снижению поля зрения без своевременного лечения.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Катаракта проявляется помутнением хрусталика, ухудшая проход света и резко снижая остроту зрения, часто требуя хирургического вмешательства.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зрения: рекомендации для сохранения здоровья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солнцезащитных очков и употребление продуктов, богатых витаминами A и C, помогают защищать зрительный анализатор и поддерживать его функции.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у офтальмолога позволяют выявлять проблемы на ранних этапах и предотвращать развитие серьёзных нарушений зрения.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за компьютером и гаджетами следует делать перерывы каждые 20–30 минут и использовать комфортное освещение, чтобы снизить нагрузку на глаза.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зрительных систем у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насекомых — панорамное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насекомых состоят из множества маленьких омматидиев, которые обеспечивают широкое поле зрения и позволяют быстро реагировать на движение и опасность в окружающей среде.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Бинокулярное зрение у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волков и других хищных млекопитающих глаза расположены спереди, что создаёт перекрывание полей зрения, улучшая восприятие глубины и точность оценки расстояния до добычи.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зрение совы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сетчатке совы преобладают палочки, которые чрезвычайно чувствительны к слабому свету, что позволяет этим птицам эффективно охотиться в темноте и видеть даже при лунном свете.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зрительных анализаторов у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цветового восприятия и адаптации различных животных к условиям среды на основе строения их зрительных систем.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зрительных анализаторов адаптированы к экологическим и поведенческим потребностям каждого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Зоология, учебник для средней школы, 2023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зрения в адаптации и обучении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позволяет быстро реагировать на изменения в окружающей среде, обеспечивая своевременное принятие решений и безопасность.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зрительного анализатора человек осваивает новые навыки, читает, ориентируется в пространстве и обменивается информацией в общении.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нарушениями зрения требуют специальных методов обучения и поддержки для полноценного развития и социализации.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зрительный анализатор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книги и виртуальная реальность как новые 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меняют способы восприятия информации, предлагая интерактивные и иммерсивные форматы, что влияет на адаптацию зрительного анализатора.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глаза при длительной работе с экранами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время, проведённое за гаджетами и компьютерами, вызывает усталость глаз и снижает их работоспособность из-за постоянного фокусирования на близких объектах.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новых методах защиты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технологий становится важным создавать средства, снижающие воздействие синего света, а также обучать правильной работе с электронными приборами.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ключ к пониманию мира и сохранению здоровья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остаётся главным каналом восприятия информации, а поддержка здоровья глаз и развитие технологий коррекции откроют новые возможности для человека в будущем.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2026-05-08T23:45:28Z</dcterms:created>
  <dcterms:modified xsi:type="dcterms:W3CDTF">2026-05-08T23:45:28Z</dcterms:modified>
</cp:coreProperties>
</file>