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Э. Багрицкий. «Ты помнишь дачу...»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детстве, даче и тихой грусти ушедшего времени.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Багрицкий и лирика памяти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поэтом первой половины XX века, для которого особенно важны юность, природа и личное чувство. В этом тексте простые детали дачной жизни превращаются в образ дорогого и невозвратимого прошлого.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воспоминания в стихотворении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обращается к собеседнику так, будто они вместе возвращаются в одно и то же прошлое, которое одинаково дорого обоим.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возникает не отдельный случай, а целый мир: летние дни, знакомые места, семейный уклад и ощущение беззаботного детства.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бытовые детали делают воспоминание живым и убедительным, поэтому читатель воспринимает прошлое как реально пережитый опыт.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природа и лето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показана как место, где соединяются сад, веранда, дорожки и вечерний свет. Эта обстановка создаёт чувство покоя и летней свободы.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семейной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дачу раскрывается близость родных людей. Поэтому она становится не просто местом отдыха, а знаком счастливого и дорогого детства.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дачи как символ детства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Обращение к прошлому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доверительного обращения, которое сразу задаёт тон разговора о совместной памяти.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Усиление чувства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заметнее расстояние между тем, что было раньше, и тем, что осталось только в памяти.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Воспоминание о даче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возникают знакомые картины дачной жизни, связанные с летом, домом и привычным укладом.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Эмоциональный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прошлое осознаётся как невозвратимое, а дача превращается в символ ушедшего мира.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текста строится вокруг личной памяти и образа детства, а остальные темы поддерживают это ядро.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детство составляют основу лирического содержания; дача и природа помогают оживить воспоминание, а утрата придаёт ему печальный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стихотворения В. Э. Багрицкого «Ты помнишь дачу...»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свет и ощущение воздуха создают ясную, почти зримую картину. Благодаря этим деталям воспоминание кажется не отвлечённым, а живым и конкретным.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приметы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зелень и садовые дорожки помогают увидеть дачу как часть летнего пейзажа. Природа здесь не фон, а важная часть памяти героя.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веранда и другие предметы дома делают картину узнаваемой. Они связывают бытовой мир с личной историей и создают ощущение уюта.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голоса, шорохи и другие слуховые впечатления усиливают чувство присутствия. Читатель словно оказывается внутри воспоминания вместе с лирическим героем.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067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приёмы помогают передать память о прошлом и тихую грусть.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подчинены одной задаче: сделать воспоминание личным, тёплым и одновременно печальным.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Э. Багрицкого «Ты помнишь дачу...»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звучит спокойное узнавание: герой словно снова входит в знакомый мир и радуется его близости, даже если этот мир уже остался в прошлом.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настроение становится более лирическим и задумчивым: яркие летние впечатления вызывают не только тепло, но и желание удержать их в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текста усиливается ностальгия. Читатель чувствует, что дорогие картины уже нельзя вернуть, хотя они по-прежнему дороги герою.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окрашен тихой печалью: светлое воспоминание сохраняется, но рядом с ним появляется ясное понимание невозвратимости времени.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прошлого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художественных шагов в стихотворении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так, будто герой говорит с близким человеком без лишней торжественности. Простые слова делают текст понятным, а разговорная интонация помогает почувствовать искренность и доверие.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обычную речь с мягкими поэтическими образами: летний свет, тишину, сад, дорожки, окна. Благодаря этому воспоминание выглядит не отвлечённым рассказом, а живой картиной, увиденной глазами лирического героя.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интонация становится немного печальнее, но не тяжёлой. Она передаёт спокойное принятие прошлого и показывает, что память может быть и тёплой, и грустной одновременно.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настоящее в стихотворении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не спор, а переход от живого впечатления к внутреннему раздумью.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стихотворении наполнено светом и близостью, а настоящее — спокойной отдалённостью; именно этот контраст создаёт лирическую глубину.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 Э. Багрицкого «Ты помнишь дачу...»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сад в стихотворении кажется знакомым и почти осязаемым: зелень, дорожки, тишина и мягкий свет собираются в единое воспоминание. Здесь всё наполнено спокойствием, поэтому сад легко представить как место детских прогулок и тихих разговоров.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в котором живёт память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Веранда создаёт ощущение дома, открытого летнему воздуху. Вечерний свет делает пространство особенно тёплым и спокойным, а простые предметы — окна, стулья, занавески — превращают дачу в уютный уголок семейной жизни.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Веранда в вечернем свете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в саду может стать образом пути к прошлому: шаг за шагом она ведёт героя к воспоминаниям о детстве. Мягкий воздух, листья и тишина помогают почувствовать, что это не просто пейзаж, а память о счастливом времени.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к ушедшему лету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летнего дачного мира для иллюстрации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и близких людей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в стихотворении связана не только с местом, но и с людьми, рядом с которыми проходили летние дни. Поэтому воспоминание о ней сразу вызывает чувство домашнего тепла и защищённости.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 объединяют отдельные детали прошлого в единый, дорогой сердцу мир. Через семейные отношения дача становится символом общего счастья, которое особенно ясно ощущается уже на расстоянии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семейная атмосфера делает утрату особенно заметной: исчезает не просто дом, а целый уклад жизни. В памяти героя остаются голоса, привычки и чувство близости, связанное с детством.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чувство не остаётся неизменным: оно постепенно усложняется вместе с воспоминанием.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подъём связан с возвращением в прошлое, а спад в конце подчёркивает тихое принятие утраты и ценность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 Э. Багрицкого «Ты помнишь дачу...»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объединяет память, природу и чувство утраты.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 Э. Багрицкого «Ты помнишь дачу...»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смысла вокруг одного образа помогает увидеть, как личное воспоминание становится символом целой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28848"/>
            <a:ext cx="3812100" cy="19565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анализ образов и их роли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складываются в смысл стихотворения.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вместе: память, дача, природа и обращение к собеседнику превращают частное воспоминание в лирическое размышление о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 Э. Багрицкого «Ты помнишь дачу...»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381" y="18442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3331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семиклассников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проследить по шагам: герой вспоминает дачу, детали прошлого и чувства, которые с ними связаны. Это помогает учиться читать лирику внимательно и без лишней сложности.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Близкая тема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школьник может представить любимое место, где хорошо отдыхать с семьёй. Поэтому стихотворение помогает увидеть, как личный опыт превращается в художественный образ.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сад, свет, воздух и тишина делают воспоминание наглядным. Через природу проще понять настроение героя и почувствовать красоту простой, но точной детали.
</a:t>
            </a:r>
            <a:endParaRPr lang="en-US" sz="1283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не только события, но и эмоции: нежность, грусть, благодарность памяти. Для семиклассников это хороший пример того, как поэзия говорит о важном простыми словами.
</a:t>
            </a:r>
            <a:endParaRPr lang="en-US" sz="1292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 анализу стихотворения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разговор о прошлом, где каждое воспоминание связано с конкретной деталью дачного мира и помогает восстановить цельную картину детства.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дачи становится главным символом: он соединяет дом, семью, природу и счастливое лето, поэтому воспринимается как знак ушедшего, но дорогого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яркостью прошлого и спокойной отдалённостью настоящего делает текст особенно выразительным и подчёркивает тему невозвратности прожитых дней.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Багрицкий показывает, что память не стирает важное: она сохраняет и места, и голоса, и настроение, превращая личную историю в лирическое переживание.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делает прошлое живым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Багрицкого память сохраняет не только дачу, но и тепло детства, семейную близость и тихую радость прожитого лета, превращая прошлое в живое чувство.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2026-05-22T12:15:48Z</dcterms:created>
  <dcterms:modified xsi:type="dcterms:W3CDTF">2026-05-22T12:15:48Z</dcterms:modified>
</cp:coreProperties>
</file>