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ночью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трудятся разные люди, чтобы утром у всех всё было в порядке.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ночью работа не останавливается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большинство людей спит, важные дела продолжаются: кому-то нужна помощь, где-то нужен порядок, а к утру должны быть готовы еда и транспорт. Поэтому ночь — тоже рабочее время, только очень тихое и ответственное.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3375" y="2017307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в больнице ночью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врач осматривает пациентов, решает, кому нужна срочная помощь, и следит, чтобы лечение не прерывалось. Он должен быстро замечать изменения и спокойно принимать важные решения.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Дежурный врач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 делает уколы, измеряет температуру и помогает пациентам чувствовать себя лучше. Ночью особенно важно её внимание: в тишине больницы даже маленькая помощь очень заметна.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 рядом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Дежурные следят за экранами и медицинскими приборами, чтобы всё работало правильно. Если показания меняются, они сразу зовут врача. Так больница остаётся готовой помочь в любую минуту.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под контролем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на ночном дежурстве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пожарные не спят крепким сном, а ждут сигнала тревоги. Машины стоят заправленными, а форма и снаряжение всегда под рукой, чтобы выехать без лишних секунд.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выезду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сменой пожарные осматривают лестницы, шланги, фонари и другое оборудование. Это помогает избежать ошибок в самый важный момент, когда счёт идёт на минуты.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оборудования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случается пожар или авария, команда быстро отправляется на место. Пожарные тушат огонь, помогают людям выбраться и делают всё, чтобы спасти дом и жизнь.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беде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часть ночью похожа на тихий пост охраны: мигают огни, дежурит машина, и все готовы к вызову. Такая готовность очень успокаивает весь город.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часть города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Полицейские и охрана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полицейские объезжают районы и следят, чтобы на улицах было спокойно. Их работа помогает вовремя заметить опасность и прийти на помощь людям, если это нужно.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Патруль улиц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Охранники следят за школами, магазинами, складами и музеями. Они проверяют двери, камеры и сигнализацию, чтобы вещи и здания оставались в безопасности до самого утра.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важных мест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спит, дежурные службы продолжают работать почти бесшумно. Благодаря им утром всё на месте, а люди чувствуют себя увереннее и спокойнее.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городе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56160"/>
            <a:ext cx="434400" cy="34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 ночной транспорт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скорой помощи везут врачей и пациентов очень быстро и аккуратно. Ночью дорога может быть свободнее, но внимательность всё равно нужна на каждом повороте.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по расписанию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поезда помогают людям и грузам вовремя добраться до нужного места. Машинисты и дежурные службы следят за маршрутом, сигналами и безопасностью на пути.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с товарами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грузовики доставляют продукты, лекарства и другие нужные вещи. Пока город отдыхает, они тихо едут к складам, магазинам и больницам, чтобы всё было готово к утру.
</a:t>
            </a:r>
            <a:endParaRPr lang="en-US" sz="1121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и автобусы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автобусы и такси тоже работают ночью. Они помогают пассажирам добраться домой, на вокзал или в аэропорт, когда обычный день уже закончился, а дорога всё ещё нужна.
</a:t>
            </a:r>
            <a:endParaRPr lang="en-US" sz="11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смена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Пекарь приходит, надевает форму и проверяет, всё ли готово для работы. Впереди тёплая, но очень ранняя смена.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 и 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замешивают тесто, формуют булочки и отправляют изделия в печь. В пекарне становится тепло и очень вкусно пахнет.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для покупателей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рассвету хлеб и выпечка уже готовы. Люди просыпаются, а на прилавке их ждёт свежий и ароматный завтрак.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пекари готовят хлеб к утру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диспетчеры ночью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пультом всё выглядит серьёзно: телефоны, лампочки, экраны и кнопки. Но дежурный остаётся спокойным, потому что от его внимания зависит многое. Он должен быстро понять, что случилось, и не перепутать ни одной детали.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Пульт, экраны и спокойный голос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телефонный звонок может быть очень важным. Диспетчер внимательно слушает человека, уточняет адрес и быстро передаёт сообщение нужной службе. Иногда именно несколько спокойных слов помогают вызвать врача, пожарных или полицию вовремя.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звонок — и помощь в пути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следит за погодой ночью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 дежурные наблюдатели смотрят, что происходит на небе, даже когда вокруг темно и тихо. Их записи помогают понять, приближается ли дождь, снег или туман.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небом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специалисты записывают силу ветра, температуру, снег, дождь и другие изменения. Эти сведения нужны, чтобы точнее рассказать людям о погоде на следующий 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ветре и осадках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погода портится, дежурные могут заметить это раньше других. Тогда предупреждение помогает людям одеться теплее, взять зонт или отложить прогулку до более спокойного времени.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об опасности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службы города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Аварийные бригады устраняют поломки труб, техники и других важных систем. Они работают быстро, потому что некоторые проблемы нельзя откладывать до утра.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Срочный ремонт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все спят, эти службы незаметно наводят порядок и исправляют неполадки. Благодаря им утром люди видят чистые улицы, свет и спокойствие вокруг.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к утру город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Дворники выходят ночью, когда на улицах меньше людей и машин. Они убирают мусор, листья и снег, чтобы утром город выглядел аккуратно и встречал всех чистотой.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улицы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Электрики проверяют провода, фонари и освещение в домах и на улицах. Если где-то пропал свет, они быстро находят поломку и помогают вернуть яркое освещение.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окнах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47240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47240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5600" y="2017307"/>
            <a:ext cx="34650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 складах и в магазинах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складах ночью сортируют коробки, проверяют наклейки и раскладывают товары по полкам. Так утром сотрудники быстро находят нужные вещи, а магазин начинает день без спешки и суеты.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по местам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магазинах ночная смена выставляет продукты, пополняет пустые места и проверяет ценники. Пока город спит, зал становится аккуратным и готовым встречать первых покупателей.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 к открытию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внимательно считают товары и смотрят, нет ли повреждений. Это помогает не перепутать заказы и вовремя заметить недостачу, чтобы утром всё было на своих местах.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ошибок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дежурства на вокзале и в аэропорту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вокзал выглядит особенно тихим, но работа там продолжается. Дежурные следят за расписанием, помогают пассажирам и проверяют, всё ли готово к утренним поездам. В свете фонарей платформа кажется почти сказочной.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станции не спят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пассажиры отдыхают, дежурные службы не теряют ни минуты. Одни моют пол, другие переносят багаж, третьи проверяют двери и экраны. К утру вокзал и аэропорт встречают людей чистотой, порядком и ярким светом.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Команды, которые работают в тишине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аэропорту ночью проверяют оборудование, убирают залы и готовят багаж к следующим рейсам. Специалисты по безопасности обходят помещения и смотрят, чтобы всё было спокойно. Огни на взлётной полосе светят, как длинная дорожка для самолётов.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 перед новым днём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ночное дежурство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порядок действий во время ночной смены: подготовка, ожидание, помощь и передача информации следующей команде.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нужны ночному работнику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важно замечать даже мелкие детали: загоревшуюся лампу, звонок телефона или необычный звук. Внимательный человек быстрее реагирует и не пропускает то, что может быть важным.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тихо, а иногда и неожиданно, нужно сохранять спокойствие. Спокойный работник не пугается, лучше думает и аккуратно выполняет свои обязанности, даже если вокруг все спят.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смена доверяет человеку людей, вещи и важные дела. Ответственный работник знает: если он не выполнит задачу, утром кто-то может остаться без помощи или нужной вещи.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действовать очень быстро: позвонить, включить свет, открыть дверь или вызвать нужную службу. В таких случаях особенно помогает дружная команда, где каждый знает своё дело.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помощь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ночная работа отличается от дневной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вокруг темно, поэтому на рабочих местах используют яркие лампы, фонари и светящиеся экраны. Хорошее освещение помогает не уставать и не путать важные детали.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света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на улицах и в зданиях обычно намного тише, чем днём. Из-за этого любой звонок, сигнал или шаг сразу заметны, а работникам легче услышать важный звук.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Тише и спокойнее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спать, помогают часы, будильники и чёткий порядок дел. Они напоминают, что пора проверить оборудование, сделать запись или принять следующего посетителя.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напоминания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особенно важно не спешить и смотреть по сторонам. Рабочее место должно быть аккуратным, чтобы никто не споткнулся, не забыл выключить прибор и не потерял нужную вещь.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правила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отдыхают после ночной смены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работы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возвращается домой, старается не шуметь и готовится ко сну. Тихий отдых помогает быстрее успокоиться и восстановить силы после долгой ночи.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сон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важно хорошо выспаться в тишине и темноте. Сон помогает телу и голове отдохнуть, чтобы вечером снова стать бодрым и внимательным.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перерывы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человек ест вовремя, пьёт воду и не забывает делать короткие паузы. Так легче сохранить силы и не чувствовать себя как сонная подушка.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659275"/>
            <a:ext cx="5256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711835"/>
            <a:ext cx="525600" cy="420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помощники в природе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вылетают в темноту и ловят насекомых. Им помогает особый слух, поэтому они хорошо находят путь даже ночью, когда всё вокруг кажется почти невидимым.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охотятся, когда другие птицы уже спят. Их большие глаза и тихий полёт помогают замечать добычу и оставаться незаметными среди ночной тишины.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цветы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цветы раскрываются вечером, когда становится прохладнее. Так они ждут своих ночных помощников — насекомых, которые прилетают к ним даже после захода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ночную работу не всегда видно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02652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большинство людей отдыхает, поэтому на улице и в зданиях становится тихо. Работники трудятся в это время почти незаметно, словно настоящие ночные волшебники.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02649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спят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348177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люди замечают свет, порядок, заполненные полки и готовый транспорт. Именно тогда становится понятно, сколько полезных дел было сделано, пока город спал.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48174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виден утром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3475414" y="2757199"/>
            <a:ext cx="2263200" cy="17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ночные задачи выполняются спокойно и без суеты: сортировка, проверка, уборка, дежурство. Из-за этого кажется, что ничего не происходит, хотя работа продолжается.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475412" y="2009600"/>
            <a:ext cx="2263200" cy="6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идут без шума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благодарить ночных работников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работники делают так, чтобы город не останавливался. Они лечат, охраняют, доставляют товары и готовят всё к новому дню, даже когда вокруг тихо и темно.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всем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ночью трудно: хочется спать, вокруг меньше света, а силы нужно беречь. Поэтому такие люди заслуживают уважения за терпение, смелость и старание.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труд непростой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и простое спасибо поддерживают тех, кто работает ночью. Когда мы замечаем их труд, в мире становится чуть теплее и дружелюбнее.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делает мир добрее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не бывает пустой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мы спим, многие люди продолжают трудиться и заботиться о городе. Их тихая работа помогает нам утром проснуться в порядке, безопасности и с хорошим настроением.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2026-05-25T17:21:41Z</dcterms:created>
  <dcterms:modified xsi:type="dcterms:W3CDTF">2026-05-25T17:21:41Z</dcterms:modified>
</cp:coreProperties>
</file>