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 за грибами: весёлое знакомство с грибным миром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грибы, запомним правила и научимся беречь лес.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охота: грибы и осторожность в лесу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 в лесу появляются грибы, и тогда начинается тихая охота. Летом и осенью грибники идут спокойно, внимательно смотрят вокруг и учатся замечать самое важное под ногами. Это полезно и интересно, особенно для детей, которые любят наблюдать и не спешить.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гриб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— это особый живой организм. Он не относится ни к растениям, ни к животным, поэтому у него свои признаки, свои способы роста и свои тайны.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растение и не животное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прошёл дождь и стало тепло, грибница словно просыпается. Из неё вырастают новые грибы, и лес становится похож на маленькое чудо с сюрпризами.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появляются грибы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гриба часто скрыта в земле или старой древесине. Она называется грибницей и похожа на невидимую сеть, которая помогает грибу жить и расти.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под землёй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грибов есть шляпка и ножка. По этим частям их легче узнавать, особенно если внимательно смотреть на форму, цвет и размер каждого гриба.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и ножка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лесу грибы любят расти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тропинке удобно идти спокойно и не спешить. Если рядом мох, листья и несколько грибов на земле, значит, место действительно грибное.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тропинке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гриб трудно заметить сразу, потому что он прячется среди сухих листьев, травы и хвои. Поэтому грибник должен смотреть внимательно, как настоящий следопыт.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Прячутся в листьях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растут рядом с деревьями. Одни любят сосны и ели, другие — берёзы. Лес для них как большой дом с разными соседями.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Дружат с деревьями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чаще встречаются там, где влажно и прохладно. Им нравятся тень, мягкий мох и места, где почва долго не пересыхает после дождя.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сырость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7117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51983"/>
            <a:ext cx="431700" cy="3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144" y="1671170"/>
            <a:ext cx="431700" cy="34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4852" y="3382750"/>
            <a:ext cx="26625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7923" y="3403883"/>
            <a:ext cx="431700" cy="38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 собой в грибной поход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обувь защищает ноги от сырости, веточек и шишек. В лесу лучше идти уверенно, а не прыгать по кочкам, как зайчик на зарядке.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штаны и одежда с рукавами помогают меньше царапаться о траву и кусты. Так прогулка получается спокойнее и комфортнее для ребёнка.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одежда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Кепка или панама защищают голову от солнца. Даже в лесу бывает жарко, а грибнику важно оставаться бодрым и не перегреваться.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часто берут воду и телефон. Это помогает оставаться на связи и чувствовать себя спокойно, если прогулка вдруг затянется дольше обычного.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связь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складывают только в корзину, потому что там они не мнутся и не преют. В пакете они быстро портятся и становятся некрасивыми.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детей: от первого взгляда на гриб до корзины.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безопасного сбора грибов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грибы, которые часто узнают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легко запомнить по крепкой ножке и мясистой шляпке. Его часто ищут под елями и соснами, потому что именно там он любит появляться.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 часто отличается яркой шляпкой и заметной ножкой. Его можно встретить там, где растут осины, поэтому название гриб как будто носит с собой.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подсказывает своё любимое место уже в названии. Его обычно находят рядом с берёзами, а светлая ножка помогает заметить гриб среди травы и листьев.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узнают по весёлому жёлтому цвету и аккуратной форме. Они часто растут группами, словно маленькая лесная команда, которая собралась на прогулку.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маслёнка шляпка бывает гладкой и немного блестящей, будто смазанной маслом. Такой гриб легко увидеть после дождя, когда лес особенно влажный.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Маслёнок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грибы: почему их нельзя трогать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сразу бросается в глаза: у него часто красная шляпка с белыми точками, словно кто-то нарисовал на ней весёлые пуговки. Но внешность обманчива, и трогать такой гриб нельзя. В лесу лучше любоваться им издалека и не забывать про осторожность.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мухомор в лесу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выглядит неярко, поэтому её легко перепутать с другими грибами. У неё светлая шляпка и кольцо на ножке, а опасность очень серьёзная. Именно поэтому неизвестный гриб нельзя брать в руки или класть в корзину.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поганка: скромная, но опасная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кажется необычным, красивым или просто непонятным, его лучше сразу оставить на месте. В лесу полезно помнить простой знак осторожности: не уверен — не трогай. Этот знак спасает от ошибок и помогает детям быть внимательными.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«Стоп» для грибника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безопасного поведения в лесу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осторожная привычка защищает лучше любых догадок: неизвестный гриб остаётся в лесу.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помогает не ошибиться: если гриб неизвестен, его не берут.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лесу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говорят тихо и спокойно, чтобы не пугать птиц, зверей и других жителей. Тишина помогает лучше слышать лес и замечать грибы.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срезают осторожно, чтобы не повредить грибницу. Тогда она сможет снова дать новые грибы, и лес ещё долго будет радовать людей своими дарами.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аккуратно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фантики, бутылки и пакеты забирают с собой. Чистый лес красивее, а животным в нём безопаснее гулять, прятаться и искать еду.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Уносить мусор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не ломают, муравейники не трогают и растения не портят. Лес — это дом для многих живых существ, и с ним нужно обращаться бережно.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и не разорять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идти за грибами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выходить в лес утром: в это время прохладно, тихо и легче заметить грибы под листьями и мхом.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 взрослые смотрят прогноз и не идут в грозу, сильный туман или в плохую погоду.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погоды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грибы растут быстрее, но тропинки становятся скользкими. Поэтому шагать нужно медленно и внимательно.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грибы кладут в корзину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19736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складывают свободно, чтобы они не мялось и не ломались. Для этого лучше подходит корзина, а не пакет, где всё сминается в комок.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уложенные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2747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корзину кладут гриб, который уже хорошо известен взрослым и ребёнку. Если вид вызывает хоть маленькое сомнение, находку лучше оставить в лесу.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знакомые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1743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только свежие, плотные грибы без грязи, плесени и сильных повреждений. Такие экземпляры дольше сохраняются и не крошатся по дороге домой.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и чистые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0740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 червивые грибы брать не стоит: они быстро портятся и могут испортить всю корзину. Лучше выбрать один хороший гриб, чем много плохих.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следов червей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перебирают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грибы внимательно пересматривают ещё раз. Все сомнительные, мягкие или испорченные экземпляры сразу убирают, чтобы на стол попали только безопасные грибы.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от земли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ножек и шляпок снимают землю, листочки и хвою. Чистить грибы нужно аккуратно, чтобы не повредить их и не занести лишнюю грязь на кухню.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держат долго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грибы быстро портятся, особенно в тепле. Поэтому их стараются не оставлять надолго при комнатной температуре и готовят как можно скорее.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со взрослыми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грибы нельзя есть сырыми. Их обязательно обрабатывают и готовят только вместе со взрослыми, которые знают, как это делать правильно и безопасно.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 грибами дома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запомнить простой порядок действий: сначала смотрим, потом сравниваем, а при сомнении оставляем гриб в лесу.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гриб перед тем, как взять его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лесу нужны аккуратные грибники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 срезают или аккуратно выкручивают, грибница остаётся в почве. Потом она может снова дать новые грибы, как подземный помощник леса.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грибница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грибники не ломают ветки, не разбрасывают мусор и не топчут всё подряд. После таких гостей лес выглядит спокойным и ухоженным.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остаётся чистым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брать только знакомые грибы и не вырывать всё подряд, лес продолжает радовать людей своими дарами много лет подряд, а не один раз.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живёт дольше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соседи грибов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лесу пахнет хвоей, а под высокими соснами прячутся белые грибы. Рядом шуршат иголки, лежит мягкий мох, и кажется, будто лес сам показывает свои сокровища. Такое место особенно любят внимательные грибники.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сосной и елью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полянке рядом живут грибы, мох, травы, насекомые и птицы. Каждый занят своим делом: кто-то прячется, кто-то ищет корм, а грибы помогают деревьям под землёй. Лес действительно похож на большую команду.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лесная полянка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берёзами часто встречаются подберёзовики, а вокруг могут расти папоротники и ягоды. Свет пробивается сквозь листья, на тропинке видны пятна солнца, и лес выглядит как весёлая зелёная комната.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компания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грибного похода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отправляются в лес только со взрослыми. Так проще не заблудиться, не ошибиться с грибами и вовремя заметить опасное место или крутой склон.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только вместе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должен быть заряженный телефон. Он нужен на случай, если нужно связаться с близкими или быстро попросить помощь.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у взрослого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убегать вперёд или сворачивать в сторону без разрешения. Лучше всегда быть на виду, чтобы группа не потерялась даже на самой весёлой прогулке.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отходим от тропинки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замедлился или отстал, вся группа сразу останавливается. В лесу не играют в догонялки: сначала собираются вместе, потом идут дальше.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отстал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лучше не делать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нельзя собирать возле дороги или в местах с мусором. Там они могут впитать вредные вещества, а значит, стать опасными для людей.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дороги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выглядит грязным, подозрительным или слишком старым, лучше пройти мимо. Осторожный грибник всегда выбирает безопасный и чистый лес.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собирать в сомнительном месте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грибы не кладут рядом с обувью, игрушками или продуктами. Лучше сразу положить их отдельно, чтобы ничего не испачкать и не перепутать.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хранить рядом с вещами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корзину кладут только знакомые грибы. Если брать всё без разбора, можно перепутать съедобный гриб с ядовитым и сильно ошибиться.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всё подряд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грибах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солнечной еды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нет хлорофилла, поэтому они не умеют делать пищу из солнечного света, как растения. Им приходится получать питание по-другому.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светиться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светятся в темноте. Такое чудо особенно интересно ночью, когда лес становится похож на сказку с маленькими огоньками.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жизнь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живёт под землёй или в древесине и часто остаётся невидимой. Но именно она помогает грибам появляться снова после дождя.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деревьям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грибов живёт рядом с корнями деревьев и помогает им получать воду и полезные вещества из почвы. Это очень дружная работа.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охота бывает удачной, когда рядом взрослые, а в голове — внимательность и осторожность. Собирайте только знакомые грибы, берегите лес и помните: спешка здесь совсем не помощник.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грибном походе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2026-05-25T19:13:29Z</dcterms:created>
  <dcterms:modified xsi:type="dcterms:W3CDTF">2026-05-25T19:13:29Z</dcterms:modified>
</cp:coreProperties>
</file>