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1775" y="167187"/>
            <a:ext cx="4271400" cy="39335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29100" y="1335200"/>
            <a:ext cx="3779400" cy="22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жизни: значение крови для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несёт кислород и питает каждую клетку нашего тела.
</a:t>
            </a:r>
            <a:endParaRPr lang="en-US" sz="2900" dirty="0"/>
          </a:p>
        </p:txBody>
      </p:sp>
      <p:sp>
        <p:nvSpPr>
          <p:cNvPr id="7" name="Text 1"/>
          <p:cNvSpPr txBox="1"/>
          <p:nvPr/>
        </p:nvSpPr>
        <p:spPr>
          <a:xfrm>
            <a:off x="629100" y="4581200"/>
            <a:ext cx="47619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81" y="0"/>
            <a:ext cx="4639039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92100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874675" y="905675"/>
            <a:ext cx="4090500" cy="3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открытий крови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в древности кровь связывали с жизненной силой. В 1628 году Уильям Гарвей подтвердил кровообращение, заложив основы современной медицины.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крови человека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90539" y="1724875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Плазма — жидкая часть крови, занимает около 55% объёма и содержит воду, белки, минералы, глюкозу и гормоны.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47176" y="1724825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Лейкоциты — белые клетки крови, выполняющие защитную функцию, борются с инфекциями и чужеродными частицами.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038700" y="3435000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Тромбоциты играют роль в остановке кровотечений, способствуя свёртыванию крови и формированию сгустков.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90459" y="3435000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Эритроциты — красные клетки, отвечающие за транспорт кислорода и углекислого газа между лёгкими и тканями.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911" y="1204957"/>
            <a:ext cx="3993300" cy="15208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57037" y="1204957"/>
            <a:ext cx="3993300" cy="1520886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Эритроциты — кислородные курьеры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10575" y="3504175"/>
            <a:ext cx="3357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Эритроциты переносят кислород от лёгких ко всем клеткам организма благодаря белку гемоглобину. Они также собирают углекислый газ и доставляют его обратно в лёгкие для выведения.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10577" y="2964825"/>
            <a:ext cx="335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эритроциты?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174674" y="3504175"/>
            <a:ext cx="3357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крови подростков насчитывается около 4,5-5 миллионов эритроцитов на миллиметр кубический. Эти клетки имеют форму диска и не содержат ядро для максимальной эффективности.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174675" y="2964825"/>
            <a:ext cx="335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и особенности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900" y="1203486"/>
            <a:ext cx="3993300" cy="23008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7025" y="1203486"/>
            <a:ext cx="3993300" cy="23008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Лейкоциты: барьер против инфекций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92900" y="4009498"/>
            <a:ext cx="3993300" cy="35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Лейкоциты обладают способностью менять форму и перемещаться к очагам воспаления. Они распознают и уничтожают бактерии, вирусы и грибки, поддерживая здоровье.
</a:t>
            </a:r>
            <a:endParaRPr lang="en-US" sz="922" dirty="0"/>
          </a:p>
        </p:txBody>
      </p:sp>
      <p:sp>
        <p:nvSpPr>
          <p:cNvPr id="9" name="Text 3"/>
          <p:cNvSpPr txBox="1"/>
          <p:nvPr/>
        </p:nvSpPr>
        <p:spPr>
          <a:xfrm>
            <a:off x="292900" y="3614900"/>
            <a:ext cx="39933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организма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857025" y="4002598"/>
            <a:ext cx="3993300" cy="35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крови обычно содержится 4 000–10 000 лейкоцитов на 1 мм³. Они играют ключевую роль в иммунном ответе и борьбе с инфекционными заболеваниями.
</a:t>
            </a:r>
            <a:endParaRPr lang="en-US" sz="922" dirty="0"/>
          </a:p>
        </p:txBody>
      </p:sp>
      <p:sp>
        <p:nvSpPr>
          <p:cNvPr id="11" name="Text 5"/>
          <p:cNvSpPr txBox="1"/>
          <p:nvPr/>
        </p:nvSpPr>
        <p:spPr>
          <a:xfrm>
            <a:off x="4857025" y="3614900"/>
            <a:ext cx="39933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и функции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911" y="1204957"/>
            <a:ext cx="3993300" cy="15208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57037" y="1204957"/>
            <a:ext cx="3993300" cy="1520886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Тромбоциты и свёртывание крови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10575" y="3504175"/>
            <a:ext cx="3357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Тромбоциты активируются при повреждении сосудов и формируют пробку, предотвращая потерю крови и помогая заживлению ран.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10577" y="2964825"/>
            <a:ext cx="335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тромбоцитов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174674" y="3504175"/>
            <a:ext cx="3357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подростков уровень тромбоцитов варьируется от 150 000 до 400 000 на миллиметр кубический. Они взаимодействуют с белками плазмы для образования сгустков.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174675" y="2964825"/>
            <a:ext cx="335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Норма и взаимодействие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1950" y="580350"/>
            <a:ext cx="8486400" cy="120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Плазма крови: важнейшие свойства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002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Плазма состоит на 90% из воды и растворяет питательные вещества, гормоны, продукты обмена и белки, обеспечивая их транспорт по организму.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22680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поддерживает объём крови и помогает сохранять осмотический баланс, что важно для правильной работы клеток и тканей.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533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Плазма участвует в регуляции кислотно-щелочного равновесия и играет важную роль в иммунных процессах.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учебники, 2023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Пропорции компонентов крови: круговая диаграмма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ясно показывает, что основная часть крови — это плазма и эритроциты, а лейкоциты с тромбоцитами составляют малую часть.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Плазма и эритроциты играют главную роль в обеспечении жизнедеятельности, а лейкоциты и тромбоциты — в защите и восстановлении.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0485" y="0"/>
            <a:ext cx="4222329" cy="514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92825" y="510150"/>
            <a:ext cx="4378500" cy="9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Кровообращение: большой и малый круг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860225" y="3150002"/>
            <a:ext cx="3810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Малый круг проходит через лёгкие, где кровь насыщается кислородом. Сердце обеспечивает постоянное движение крови в обеих системах.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60225" y="1655025"/>
            <a:ext cx="3810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круг кровообращения переносит насыщенную кислородом кровь от сердца ко всем органам и тканям, обеспечивая питание и вывод углекислого газа.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крови по организму: схема движения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циклическое движение крови через сердце, сосуды и лёгкие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2566" y="245300"/>
            <a:ext cx="4357969" cy="4648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2825" y="839850"/>
            <a:ext cx="4131900" cy="378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крови и резус-фактор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крови по системе AB0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Существует четыре группы крови: I, II, III и IV, каждая отличающаяся наличием определённых антигенов на поверхности эритроцитов. Знание группы важно для правильного переливания крови и предотвращения осложнений.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резус-фактора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Резус-фактор (Rh) определяется наличием или отсутствием белка на эритроцитах. Около 85% людей имеют положительный Rh, а 15% — отрицательный. Этот фактор учитывается при донорстве и беременности.
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1770159"/>
            <a:ext cx="4663800" cy="160318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4" y="45021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Всемирная организация здравоохранения (ВОЗ), 2022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совместимости групп крови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Совместимость донорской и получательской крови по системе AB0 влияет на успешность переливания и предотвращение осложнений.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подбор группы крови критически важен для предотвращения тяжелых реакций при переливании.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0000" y="254325"/>
            <a:ext cx="7704000" cy="8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функции крови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779225" y="3535375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Регуляторная функция поддерживает температуру тела и кислотно-щелочной баланс, обеспечивая стабильные условия для жизнедеятельности клеток.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1779225" y="1740575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Транспортная функция обеспечивает доставку кислорода из лёгких и питательных веществ к клеткам, а также выведение углекислого газа и продуктов обмена из организма.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6013325" y="1711000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Защитная функция реализуется с помощью лейкоцитов и антител, которые борются с инфекциями, предотвращая развитие заболеваний и защищая здоровье.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6266" y="199975"/>
            <a:ext cx="4555644" cy="45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17525" y="768150"/>
            <a:ext cx="3851100" cy="35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крови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крови у подростков обычно составляет от 4 до 5 литров, что эквивалентно почти пятой части массы тела. Это обеспечивает эффективное снабжение организмом всех тканей и органов.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движения крови по крупным сосудам достигает примерно 2 км/ч. Редчайшая группа крови — AB отрицательная, встречается менее чем у 1% населения, а эритроциты живут около 120 дней.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95196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28800" y="195098"/>
            <a:ext cx="8486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донорства крови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17125" y="1661263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процедура сдачи крови объемом около 450 мл может спасти жизни сразу трёх пациентов, нуждающихся в переливании.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112500" y="1661263"/>
            <a:ext cx="3485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ежегодно проводится более 1,7 миллионов донаций, что обеспечивает медицинские учреждения жизненно необходимой кровью.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17125" y="2909788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донорство стимулирует обновление клеток кроветворной системы и укрепляет здоровье самих доноров.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112500" y="2909788"/>
            <a:ext cx="34980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Донорство снижает риск возникновения некоторых сердечно-сосудистых заболеваний и способствует поддержанию общего тонуса организма.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900" y="1203486"/>
            <a:ext cx="3993300" cy="23008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7025" y="1203486"/>
            <a:ext cx="3993300" cy="23008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может «рассказать» анализ крови?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92900" y="4009498"/>
            <a:ext cx="3993300" cy="35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Клинический анализ крови позволяет выявить анемию, воспалительные процессы и отклонения в составе форменных элементов. Для подростков это важный способ контроля здоровья и своевременного выявления заболеваний.
</a:t>
            </a:r>
            <a:endParaRPr lang="en-US" sz="854" dirty="0"/>
          </a:p>
        </p:txBody>
      </p:sp>
      <p:sp>
        <p:nvSpPr>
          <p:cNvPr id="9" name="Text 3"/>
          <p:cNvSpPr txBox="1"/>
          <p:nvPr/>
        </p:nvSpPr>
        <p:spPr>
          <a:xfrm>
            <a:off x="292900" y="3614900"/>
            <a:ext cx="39933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Диагностика анемии и воспалений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857025" y="4002598"/>
            <a:ext cx="3993300" cy="35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количества эритроцитов, лейкоцитов, тромбоцитов и уровня гемоглобина помогает выявлять сбои в работе организма. Анализ отражает функции системы кровообращения и иммунитета.
</a:t>
            </a:r>
            <a:endParaRPr lang="en-US" sz="922" dirty="0"/>
          </a:p>
        </p:txBody>
      </p:sp>
      <p:sp>
        <p:nvSpPr>
          <p:cNvPr id="11" name="Text 5"/>
          <p:cNvSpPr txBox="1"/>
          <p:nvPr/>
        </p:nvSpPr>
        <p:spPr>
          <a:xfrm>
            <a:off x="4857025" y="3614900"/>
            <a:ext cx="39933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состояния форменных элементов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исследования, 2023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заболеваний крови у подростков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Анемия является самой распространённой проблемой у подростков, влияя на общее самочувствие и активность в школе и дома.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необходимость регулярного обследования крови для своевременного выявления и лечения заболеваний у молодёжи.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902" y="1204051"/>
            <a:ext cx="2455500" cy="152269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3840" y="1204051"/>
            <a:ext cx="2455500" cy="152269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4827" y="1204051"/>
            <a:ext cx="2455500" cy="152269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болезни крови у подростков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8229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Возникает из-за недостатка железа и снижения гемоглобина, часто связана с быстрым ростом и изменениями в организме подростков. Проявляется усталостью и бледностью.
</a:t>
            </a:r>
            <a:endParaRPr lang="en-US" sz="915" dirty="0"/>
          </a:p>
        </p:txBody>
      </p:sp>
      <p:sp>
        <p:nvSpPr>
          <p:cNvPr id="12" name="Text 3"/>
          <p:cNvSpPr txBox="1"/>
          <p:nvPr/>
        </p:nvSpPr>
        <p:spPr>
          <a:xfrm>
            <a:off x="488230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Железодефицитная анемия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539167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заболевание, при котором эритроциты приобретают форму серпа, ухудшая кровоток и кислородоснабжение тканей. Требует специального медицинского наблюдения.
</a:t>
            </a:r>
            <a:endParaRPr lang="en-US" sz="852" dirty="0"/>
          </a:p>
        </p:txBody>
      </p:sp>
      <p:sp>
        <p:nvSpPr>
          <p:cNvPr id="14" name="Text 5"/>
          <p:cNvSpPr txBox="1"/>
          <p:nvPr/>
        </p:nvSpPr>
        <p:spPr>
          <a:xfrm>
            <a:off x="3539167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Серповидноклеточная анемия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6590154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Гемофилия — наследственное нарушение свертывания крови, вызывающее проблемы с остановкой кровотечений. Лейкозы — онкологические болезни крови, требующие комплексного лечения, часто встречаются у молодых пациентов.
</a:t>
            </a:r>
            <a:endParaRPr lang="en-US" sz="815" dirty="0"/>
          </a:p>
        </p:txBody>
      </p:sp>
      <p:sp>
        <p:nvSpPr>
          <p:cNvPr id="16" name="Text 7"/>
          <p:cNvSpPr txBox="1"/>
          <p:nvPr/>
        </p:nvSpPr>
        <p:spPr>
          <a:xfrm>
            <a:off x="6590155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Гемофилия и лейкозы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9925" y="966200"/>
            <a:ext cx="37215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заболеваний крови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48050" y="1180254"/>
            <a:ext cx="3502800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Сбалансированное питание с достаточным содержанием железа и витаминов группы B и C поддерживает нормальный уровень гемоглобина и укрепляет кровеносную систему.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48050" y="2399529"/>
            <a:ext cx="3502800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физическая активность и вакцинация помогают укрепить иммунитет, снижают риск инфекций и заболеваний крови в подростковом возрасте.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748050" y="3694929"/>
            <a:ext cx="3502800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Ежегодные медицинские обследования и своевременная диагностика дефицитов обеспечивают раннее выявление проблем и успешное лечение.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94525" y="-73897"/>
            <a:ext cx="5249400" cy="52288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9475" y="1432950"/>
            <a:ext cx="5357100" cy="20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— источник жизни и здоровья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выполняет ключевые функции, обеспечивая защиту организма и поддержание жизненно важных процессов. Забота о здоровье и ответственное донорство продлевают активную и полноценную жизнь.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2026-05-08T02:11:03Z</dcterms:created>
  <dcterms:modified xsi:type="dcterms:W3CDTF">2026-05-08T02:11:03Z</dcterms:modified>
</cp:coreProperties>
</file>