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image" Target="../media/image-9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image" Target="../media/image-18-14.png"/><Relationship Id="rId15" Type="http://schemas.openxmlformats.org/officeDocument/2006/relationships/image" Target="../media/image-18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image" Target="../media/image-19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местоимения: слова-заместители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не повторяться и говорить точнее.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личные местоимения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делают речь короче, понятнее и живее. С ними текст не «спотыкается» о повторы и сразу показывает, кто говорит, к кому обращаются и о ком рассказывают.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личные местоимения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указывают на участников разговора. Они не называют человека, животное или предмет прямо, а только заменяют уже известное слово в речи.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я и мы показывают того, кто говорит. Слова ты и вы указывают на того, к кому обращаются в разговоре.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он, она, оно и они называют того, о ком говорят. Благодаря им текст становится короче и легче для чтения.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1-е лицо: я, мы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мы показывает, что говорят сразу несколько человек или один человек вместе с другими. Например: «Мы играем» и «Мы идём в музей».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говорю о нескольких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я указывает на одного человека — того, кто говорит. Оно часто встречается в коротких, простых предложениях: «Я читаю».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говорю об одном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1696" y="1497250"/>
            <a:ext cx="2719907" cy="3105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2-е лицо: ты, вы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151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ты употребляют, когда обращаются к одному человеку. Оно звучит просто и по-дружески: «Ты молодец», «Ты ответил правильно».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51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одному человеку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3210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вы подходит для нескольких людей и для вежливого обращения к одному человеку. В речи оно звучит уважительно и очень учтиво.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3210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нескольким людям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3-е лицо: он, она, оно, они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они употребляется, когда предметов или людей несколько. Оно подходит и для людей, и для животных, и для предметов.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он, она и оно говорят о ком-то или о чём-то, о чём уже известно в тексте. Они помогают не повторять имя снова и снова.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число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нужное местоимение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кого обозначает личное местоимение в разговоре.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 число личных местоимений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и мы относятся к первому лицу. Я — единственное число, а мы — множественное. Эти формы помогают говорить о себе точно.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Он, она и оно относятся к третьему лицу и стоят в единственном числе. Они указывают на того, о ком идёт речь в предложении.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 и вы относятся ко второму лицу. Ты называют одного собеседника, а вы — нескольких или одного человека в вежливой форме.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— форма третьего лица множественного числа. Её используют, когда говорим о нескольких людях, животных или предметах сразу.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4550" y="1652981"/>
            <a:ext cx="31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411925"/>
            <a:ext cx="360000" cy="288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89450" y="1652981"/>
            <a:ext cx="270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Он, она, оно, они и число слова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местоимение помогает говорить о слове мужского рода в единственном числе. Оно заменяет имя и не мешает рассказу идти дальше.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местоимение связано со средним родом. Оно часто помогает говорить о предмете или явлении без повторения одного и того же слова.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местоимение употребляется во множественном числе. Оно подходит и для людей, и для животных, и для предметов, если их несколько.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местоимение указывает на слово женского рода. В тексте оно звучит коротко и удобно, когда имя уже было названо раньше.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в предложении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часто становятся подлежащими и показывают, кто выполняет действие: «Я иду», «Они бегут». Так предложение сразу становится ясным.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могут быть и другими членами предложения: «похвалил меня», «позвал нас», «перед вами». Местоимения убирают повторы и делают текст аккуратным.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местоимения и глагола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называет само действие. Его окончание подсказывает, с каким местоимением он связан: читаю, читаешь, читает, читаем, читаете, читают.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глагол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местоимение и глагол стоят рядом, сразу ясно, кто что делает. Так речь становится грамотной, точной и удобной для чтения.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— понятное предложение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показывает, кто именно выполняет действие: я, ты, он, мы, вы или они. Без него предложение часто звучало бы слишком общо или повторяло имя.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местоимение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личные местоимения изменяются по падежам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изменяются, когда отвечают на разные вопросы в предложении. Например: я — меня — мне. Такие формы помогают словам связываться правильно и без путаницы.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местоимения есть свои падежные формы: ты — тебя — тебе, он — его — ему, она — её — ей. Их нужно запоминать и замечать в речи.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тоже есть свои формы: мы — нас — нам, вы — вас — вам, они — их — им. Эти изменения часто встречаются в разговорах и текстах.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формы местоимений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его, её, их надо рассматривать внимательно. Они могут быть формами местоимений, но только смысл предложения показывает, о ком идёт речь.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«Я видел его» слово его заменяет имя человека. Значит, это личное местоимение, а не другое слово с похожим звучанием.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слова можно мысленно подставить конкретное имя и смысл не изменится, перед нами местоимение. Такой приём помогает не ошибиться.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читать предложение целиком, а не только отдельное слово. Тогда будет легче понять, кому или чему оно указывает путь в речи.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путать местоимения и имена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называет человека прямо, а местоимение только указывает на него. Сначала можно написать: «Маша пришла в класс». Потом — «Она села за парту».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именем и местоимением должна быть ясной. Тогда читатель сразу поймёт, о ком идёт речь, и не будет гадать, кто же это был.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тексте имя уже известно, его лучше не повторять много раз. Местоимение помогает сделать речь короче, аккуратнее и приятнее для чтения.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000" y="1737075"/>
            <a:ext cx="360000" cy="28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44250" y="1737075"/>
            <a:ext cx="360000" cy="28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95500" y="1701075"/>
            <a:ext cx="36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3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в диалоге
</a:t>
            </a:r>
            <a:endParaRPr lang="en-US" sz="3000" dirty="0"/>
          </a:p>
        </p:txBody>
      </p:sp>
      <p:sp>
        <p:nvSpPr>
          <p:cNvPr id="14" name="Text 2"/>
          <p:cNvSpPr txBox="1"/>
          <p:nvPr/>
        </p:nvSpPr>
        <p:spPr>
          <a:xfrm>
            <a:off x="43315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местоимения помогают говорить коротко и по делу: «Я знаю», «Ты согласен?», «Мы идём». Фразы звучат живо и не утомляют собеседника.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3315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обмен репликами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28440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местоимений легко понять, кто говорит, к кому обращаются и о ком идёт речь. Это делает диалог ясным даже в коротких репликах.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28440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Понятно, кто участвует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613565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местоимений разговор звучал бы слишком длинно и одинаково. А с ними фразы получаются дружелюбными, лёгкими и почти как в настоящей беседе.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613565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становится естественной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употреблении местоимений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дети повторяют имя там, где уже можно поставить местоимение: «Катя пришла. Катя села». Лучше сказать: «Катя пришла. Она села». Так текст звучит аккуратнее.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перепутать он, она, оно или выбрать ты вместо вы. Чтобы не ошибиться, нужно смотреть на смысл, число и вежливое обращение.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24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личное местоимение в предложении
</a:t>
            </a:r>
            <a:endParaRPr lang="en-US" sz="2824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проверить, заменяет ли слово имя и указывает ли оно на участника разговора.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4550" y="3375925"/>
            <a:ext cx="315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95925"/>
            <a:ext cx="360000" cy="32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для закрепления темы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 короткое предложение с именем и попробуй заменить его местоимением. Так легче увидеть, как повтор исчезает, а текст становится короче.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Замени имя местоимением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маленький текст и убери лишние повторы. Если имя встречается слишком часто, замени его подходящим местоимением и проверь смысл предложения.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Исправь повтор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Составь несколько коротких фраз с разными местоимениями: я, ты, мы, они. Это весело и очень полезно для тренировки.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Придумай своё предложение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Составляй пары: я — меня, ты — тебе, он — ему. Такие задания помогают запомнить падежные формы и быстро находить нужное слово.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 нужную форму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8600" y="1012467"/>
            <a:ext cx="2006700" cy="15540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02900" y="1012467"/>
            <a:ext cx="2006700" cy="155401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47200" y="1012467"/>
            <a:ext cx="2006700" cy="155401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91500" y="1012467"/>
            <a:ext cx="2006700" cy="155401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примеры для запоминания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448991" y="3241450"/>
            <a:ext cx="182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сажусь за стол и угощаюсь мороженым. Мне кажется, что это самое радостное слово на свете. Когда говорящий рассказывает о себе, местоимение «я» сразу показывает, кто главный герой маленькой истории.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49029" y="2783675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Мороженое для «я»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2592775" y="3241450"/>
            <a:ext cx="182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 осторожно гладишь пушистого кота, а он будто проверяет, можно ли дружить дальше. В такой фразе местоимение «ты» помогает обратиться к одному человеку прямо и дружелюбно, почти как в весёлой беседе.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2592813" y="2783675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и «ты»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4737075" y="3241450"/>
            <a:ext cx="182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слышит гудение и быстро прячется под стол. Слово «он» помогает не повторять имя и сразу показывает, о ком идёт речь. Получается забавная история, которую легко представить и запомнить.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4737113" y="2783675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Пёс, пылесос и «он»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6887011" y="3241450"/>
            <a:ext cx="182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поём песню, вы слушаете внимательно, а они хлопают в ладоши. Здесь каждое местоимение занимает своё место, и из коротких фраз складывается целая весёлая картинка для памяти.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6887049" y="2783675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для всех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6409" y="472489"/>
            <a:ext cx="3415381" cy="4198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20000"/>
            <a:ext cx="4686000" cy="24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 дружить с местоимениями!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500750"/>
            <a:ext cx="46860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делают речь понятной и аккуратной. Они заменяют имена, помогают избежать повторов и подсказывают, кто говорит, к кому обращаются и о ком рассказывают.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2026-05-21T23:17:10Z</dcterms:created>
  <dcterms:modified xsi:type="dcterms:W3CDTF">2026-05-21T23:17:10Z</dcterms:modified>
</cp:coreProperties>
</file>