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 формирующий фактор Земли и жизни: главные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климат влияет на природу и жизнь людей по всей планете.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– это средние погодные условия в регионе за десятки лет. Он влияет на ландшафты, растительность, животных и образ жизни людей. Понимать климат важно для адаптации и сохранения природы.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 и почему он важен для жизни и природы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зоны: разнообразие мира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северные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царит холод с коротким летом. Здесь растут мхи и лишайники, а животные приспособились к суровым условиям. Это одна из зон, формируемых климатом.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саванны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обладают сухим тропическим климатом с чередованием сезонов дождей и засухи. Растительность низкая, деревья раскидистые, здесь пасутся многочисленные животные.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леса растут в широкой зоне с жарким влажным климатом. Богатая растительность и множество животных делают их уникальными природными зонами.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климат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 и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влияют на осадки, образуя дождевые тени. Океанские течения, как Гольфстрим, изменяют температуру прибрежных территорий, делая климат мягче.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и угол наклона Земли создают разные климатические условия в течение года. Атмосфера распределяет тепло и влагу, создавая ветры и осадки.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службы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отличие температур января и июля в Москве, Якутске и Дакаре, отражая влияние широты и высоты.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снижаются с ростом широты и зависят от высоты и близости к морю.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Среднемесячные температуры в разных городах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06251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температуру, осадки и влажность в тропических лесах, степях, пустынях и тундре.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природная зона имеет уникальный климат, определяющий растительный и животный мир.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характеристики природных зон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северные условия породили мхи и лишайники. Северные олени и белые совы приспособились к холоду и долгой зиме.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тундры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Еловые леса обеспечивают убежище медведям и рысям. Растительный покров густой, что формирует разнообразие животных.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леса и хищники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сохраняют влагу, а верблюды с их горбами — главный транспорт пустыни. Ящерицы приспособлены к высоким температурам.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обитатели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живой мир: виды и адаптации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климат: традиции и приспособления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эскимосов на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Эскимосы строят иглу из снега, что сохраняет тепло. Одежда из меха защищает от холода в экстремальных условиях Арктики.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народы и лёгкая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климате люди носят свободные яркие ткани и строят дома из бамбука, обеспечивая вентиляцию и защиту от солнца.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южных степей и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Юрты в степях России удобны для кочевников. На Востоке глинобитные дома надежно защищают от жары благодаря своей теплоизоляции.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рожь успешно растут при умеренном климате с тёплым летом. Урожай зависит от погодных условий и осадков.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умеренных широт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выращивают рис, хлопок и бананы, используя высокую влажность и тёплую погоду круглый год.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культуры и климат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 трески в Баренцевом море зависит от температуры воды и миграции рыб. Климат влияет на виды и количество добычи.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климатические условия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экономика: как влияет погода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осадков приводит к появлению пустынь и полупустынь, где жизнь приспособилась к засушливым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Обильные осадки вызывают развитие влажных лесов и тайги, способствуя богатству растений и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количество влаги формирует степи и саванны, с менее густой растительностью и сезонными изменениями.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осадков в развитии природных зон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Северной России отличается крайне низкими температурами зимой, часто опускающимися ниже –40°C, и очень коротким, прохладным летом. Вечная мерзлота и полярная ночь влияют на растительность и образ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Арктики доминирует тундровая растительность — карликовые деревья, мхи, лишайники. Экономика связана с оленеводством, рыболовством и добычей полезных ископаемых, а природные явления, например северное сияние, являются частью местной культуры.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жизнь людей в Арктике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такие как Сахара, характеризуются большими суточными колебаниями температуры и крайне малым количеством осадков. Для жизни здесь люди строят оазисы и применяют методы сохранения воды — колодцы, канаты для подъёма.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 помогает населению приспосабливаться к суровым условиям. Сельское хозяйство ограничено засухоустойчивыми культурами с неглубокой корневой системой, что снижает потребность во влаге и позволяет выживать в пустыне.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пустынь влияет на быт населения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зима длится месяцами с морозами до –50°C, а снежный покров сохраняется до пяти месяцев. Люди строят утеплённые дома на сваях, предотвращающие таяние вечной мерзлоты, и используют многослойную меховую одежду.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для передвижения применяют снегоходы и зимники — дороги по замёрзшим рекам и лесам. Такие способы адаптации обеспечивают жизнеспособность и комфорт в одной из самых холодных частей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суровому климату Сибири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сопровождается таянием ледников и повышением уровня морей, что создаёт угрозы для прибрежных регионов. Климатические аномалии усиливаются во многих регионах.
</a:t>
            </a:r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заметное и ускоряющееся изменение климата, требующее ответных мер и изучения долгосрочных последствий для экосистем и общества.
</a:t>
            </a:r>
            <a:endParaRPr lang="en-US" sz="114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статистика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решения для жизни в разных климатах
</a:t>
            </a:r>
            <a:endParaRPr lang="en-US" sz="2311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используются системы капельного орошения и отражающие охлаждающие материалы для сохранения воды и снижения температуры в зданиях.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регионах дома усиленно утепляются, внедряются тепловые насосы и специальные снегозадержатели для защиты от сильных ветров и снега.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поселках применяют куполообразные конструкции, сохраняющие тепло и устойчивые к ветру, а также системы подогрева для мостовых и коммуникаций.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повысить комфорт и выживаемость человека в экстремальных условиях, компенсируя природные неблагоприятные факторы.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напрямую влияет на выбор культур и урожайность: в Азии влажный климат даёт возможность собирать рис до трёх раз в год, что обеспечивает высокий уровень продовольственной обеспеченности.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засушливый климат Казахстана идеален для выращивания пшеницы, а средиземноморский климат с мягкой зимой способствует развитию виноградарства и оливководства.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производство продуктов питания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характеризуются низкими температурами и сильным ветром, а разрежённый воздух усложняет жизнь. Население невелико и занимается преимущественно скотоводством, туризмом и добычей полезных ископаемых.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жилища строятся из камня с крутыми скатами крыш для сброса снега. Земледелие ведут на террасах, а пастбища организуют на высокогорных лугах, что позволяет максимально использовать природные условия.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горах: климат и население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 и многообразие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амазонских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занимают огромную площадь и являются домом для 10% всех видов растений мира. Здесь тесно переплетаются экосистемы с редкими видами, поддерживая биоразнообразие и климатический баланс.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фауны индонезийских джунглей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джунглях Индонезии обитает множество видов птиц, насекомых и млекопитающих, многие из которых эндемичны. Высокая влажность и стабильные температуры создают благоприятные условия для их разнообразия.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сельское хозяйство тропиков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благодаря регулярным осадкам возможно многократное выращивание культур, таких как бананы, кофе и какао. Это обеспечивает местным жителям устойчивый доход и разнообразие продуктов питания.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создаёт условия для миграции населения из зон, подверженных затоплению и засухам, что вызывает социальные и экономические вызовы.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способствует распространению новых вредителей и заболеваний, угрожая здоровью людей и производству продовольствия.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адаптации развиваются инженерные проекты, устойчивые агротехнологии и международное сотрудничество в области экологии и образования.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климата для общества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 естественную среду и образ жизни. Сегодня необходимо учитывать эти изменения для устойчивого развития и защиты экосистем, сохраняя качество жизни на Земле для будущих поколений.
</a:t>
            </a:r>
            <a:endParaRPr lang="en-US" sz="692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основа жизни и будущего планеты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2026-05-11T05:50:28Z</dcterms:created>
  <dcterms:modified xsi:type="dcterms:W3CDTF">2026-05-11T05:50:28Z</dcterms:modified>
</cp:coreProperties>
</file>