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Криминальные ситуации: как защитить свой дом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защищают двери, внимание семьи и простые правила поведения.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11–12 лет дети часто остаются дома одни, возвращаются без взрослых и пользуются телефоном. Поэтому важно заранее знать, кого не впускать, что не говорить незнакомцам и когда сразу звать взрослых.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школьникам важно знать правила дома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591595"/>
            <a:ext cx="239400" cy="2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2791" y="3289668"/>
            <a:ext cx="1344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79066" y="3301548"/>
            <a:ext cx="138300" cy="11064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7928" y="3289668"/>
            <a:ext cx="1344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опасные ситуации встречаются чаще всего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кражи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Злоумышленники ищут быстрый доступ к вещам, деньгам и технике. Иногда им достаточно открытой двери, незапертого окна или оставленных без присмотра ключей.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в квартиру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может представиться соседом, курьером или сотрудником службы. Его цель — попасть внутрь, когда дверь открывают без проверки и лишних вопросов.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из интернета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о поездках, праздниках и отъездах показывают, когда дом пустует. По фотографиям можно случайно раскрыть адрес, распорядок семьи или место хранения ключей.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сообщения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от неизвестных в мессенджерах и социальных сетях тоже бывают опасны. Они могут маскироваться под знакомых и просить сведения, которые нельзя сообщать посторонним.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по телефону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Незнакомец по телефону может выспрашивать, дома ли кто-то, как зовут родителей и когда они вернутся. Такие ответы помогают выбрать удобное время для кражи.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надежнее, когда защита есть на входе, у окон и в повседневных привычках семьи.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работает лучше всего, когда технические меры поддерживаются внимательным поведением семьи и быстрой помощью взрослых.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защиты дома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на основе общих правил домашней безопасности для детей.
</a:t>
            </a:r>
            <a:endParaRPr lang="en-US" sz="11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Надежный вход в дом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удержать посторонних снаружи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металлическая дверь, исправный замок и глазок снижают риск проникновения. Если замков два и они разные, открыть их одновременно сложнее и дольше.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мелочи лучше убрать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квартиры без фамилии на двери не подсказывает чужим, кто живет внутри. Запасной ключ не должен лежать под ковриком, в ящике или в горшке.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часто возникает там, где семья действует автоматически и не замечает деталей повседневной безопасности.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уязвимостями остаются вход и окна, но информационные следы в сети тоже серьезно повышают риск.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становится слабым местом дома
</a:t>
            </a:r>
            <a:endParaRPr lang="en-US" sz="2316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для учебной презентации, без статистического обоснования.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уходом из дома нужно закрывать створки полностью, даже если отсутствуете ненадолго. На первом и последнем этажах открытое окно особенно опасно и облегчает проникновение.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 балкон: простые правила безопасности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Балконная дверь не заменяет надежную защиту, а москитная сетка не удержит человека. Лучше использовать ограничители и не оставлять рядом с окном предметы, по которым можно забраться выше.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дома тепло, проветривание должно быть коротким и под контролем взрослых. После проветривания окна и балкон обязательно закрывают, чтобы не дать чужому возможности войти.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дверь, прежде чем открывать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безопасный порядок действий при звонке в дверь.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из поездок, сторис с геометками и сообщения об отъезде семьи помогают понять, когда дома никого нет. Чем меньше таких публикаций, тем труднее выбрать время для кражи.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домашняя безопасность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Опасными бывают и обычные снимки ключей, вида из окна или школьного расписания. По ним можно определить адрес, подъезд или часы, когда взрослых нет дома.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меры становятся сильнее, если семья использует их постоянно и без исключений.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дает сочетание техники, привычек и помощи соседей, а не одна отдельная мера.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защиты дают лучший результат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для учебной презентации, без статистического обоснования.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84" y="1815640"/>
            <a:ext cx="251700" cy="20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21" y="1791220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 подъезд как часть защиты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люди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замечают то, что ребенку трудно оценить самому: незнакомца в подъезде, странный шум у двери или попытку подбора ключа. Внимательность взрослых рядом часто помогает предотвратить беду.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о подозрительном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подъезде появился чужой человек или кто-то долго проверяет замок, важно сразу рассказать об этом взрослым. Чем раньше передать информацию, тем быстрее можно проверить ситуацию.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знать номера соседей, бабушки, дедушки или других близких взрослых. Тогда при тревоге можно быстро предупредить тех, кто рядом и способен помочь без промедления.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вместо паники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Подъезд безопаснее, когда в доме принято здороваться, узнавать своих и не оставаться равнодушным к необычным звукам. Простое внимание соседей делает защиту дома заметно надежнее.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видных местах не должны лежать вещи, по которым легко понять, что можно украсть и где искать ценности.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ценных и личных вещей видно с порога, тем сложнее злоумышленнику быстро оценить квартиру и выбрать цель.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оставлять на виду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правилам бытовой безопасности для школьников.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дверь приоткрыта, замок поврежден или слышны чужие звуки, нельзя заходить первым. Нужно сразу отойти на безопасное расстояние и не проверять квартиру в одиночку.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подозрение на проникновение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следует позвать взрослых: родителей, соседей, родственников или охрану, если она есть. Ребенок не должен оставаться один рядом с возможной опасностью.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явных признаках проникновения нужно звонить в полицию по 102 или 112 и назвать адрес. Чем точнее сообщены детали, тем быстрее взрослые смогут помочь.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приезда помощи нельзя трогать дверь, замок, следы на полу и другие предметы. Они могут пригодиться полиции, чтобы понять, что произошло и кто был в доме.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в опасной ситуации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подозрении на опасность у двери или окна.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ребенка должны быть под рукой номера родителей, близкого родственника и экстренных служб. Записанный заранее список помогает не теряться, если нужно срочно позвать на помощь.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безопасность для ребенка 5 класса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просты: не открывать дверь незнакомым, не брать посылки без взрослых и не говорить посторонним, что дома никого нет. Короткие договоренности легче запомнить и выполнять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на графике условные и отражают степень настороженности, а не точную статистику. Важно замечать не один сигнал, а их сочетание.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несколько тревожных признаков появляются вместе, риск заметно возрастает. Повторяющиеся мелкие сигналы нельзя игнорировать.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подозрительной ситуации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бытовой безопасности для школьников.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план безопасности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Записать контакты
</a:t>
            </a:r>
            <a:pPr algn="ctr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семья собирает номера родителей, родственников, соседей и экстренных служб. Ребенок должен легко находить их без поиска в спешке.
</a:t>
            </a:r>
            <a:endParaRPr lang="en-US" sz="1141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Договориться о правилах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обсуждают, когда можно открывать дверь, кому передавать ключи и как отвечать незнакомым. Правила должны быть короткими и понятными.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Определить действия при тревоге
</a:t>
            </a:r>
            <a:pPr algn="ctr" indent="0" marL="0">
              <a:lnSpc>
                <a:spcPct val="100000"/>
              </a:lnSpc>
              <a:buNone/>
            </a:pPr>
            <a:r>
              <a:rPr lang="en-US" sz="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оговаривают, что делать при подозрительном звонке, шуме у двери или поврежденном замке. Это помогает действовать спокойно и последовательно.
</a:t>
            </a:r>
            <a:endParaRPr lang="en-US" sz="1112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Проверять план регулярно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нужно время от времени повторять и обновлять, если меняются телефоны или распорядок семьи. Тогда он остается полезным в реальной ситуации.
</a:t>
            </a:r>
            <a:endParaRPr lang="en-US" sz="11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432838"/>
            <a:ext cx="3934500" cy="20193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вещи и договоренности помогают быстро связаться со взрослыми и действовать спокойно, если дома случится тревожная ситуация.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заранее вещи и контакты экономят время, уменьшают панику и помогают сразу перейти к нужным действиям.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подготовить заранее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подготовки дома к возможным опасным ситуациям.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дверь «на минуту» или запасной ключ снаружи кажутся мелочью, но именно такие привычки часто создают удобный момент для проникновения в дом.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ошибки, которые повышают риск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 незнакомцами у двери, сообщения о поездках и публикации с геометками помогают чужим людям понять, когда дома никого нет и когда квартира уязвима.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связи со взрослыми, спешка и излишнее доверие опасны не меньше, чем слабый замок. Безопасность снижается, если правила соблюдаются только иногда.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дом начинается с привычек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становится по-настоящему надежным, когда прочные двери сочетаются с внимательностью семьи и быстрыми правильными действиями. Простые правила защищают каждый день и помогают избежать опасных ошибок.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2026-05-20T20:48:45Z</dcterms:created>
  <dcterms:modified xsi:type="dcterms:W3CDTF">2026-05-20T20:48:45Z</dcterms:modified>
</cp:coreProperties>
</file>