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Химические элементы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составляют строительный каркас и функции живой клетки.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химических элементов в жизни организма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— фундамент жизни. Они формируют молекулы воды, белков, жиров, углеводов и нуклеиновых кислот, влияя на свойства клеток и здоровье всего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химических элементов клетки
</a:t>
            </a:r>
            <a:endParaRPr lang="en-US" sz="2915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присутствуют в клетках в объёмах более 0,01% от массы и составляют основу структуры клеток.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встречаются в меньших количествах — менее 0,01% массы клетки, но играют важные биологические роли.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Ультрамикроэлементы содержатся в следовых количествах, но необходимы для нормального функционирования клеточных процессов.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главным макроэлементам относятся углерод, водород, кислород, азот, кальций, калий, магний и фосфор — основные строительные блоки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первичных элемента: углерод, водород, кислород, азот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элемента составляют около 96% массы живой клетки и присутствуют во всех организмах без исключения.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основу белков, липидов, углеводов и нуклеиновых кислот, создавая основные органические молекулы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молекулы H₂O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до 80% массы клетки и служит растворителем для питательных веществ и отходов, поддерживая внутреннюю среду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терморегуляцию, участвует в химических реакциях и транспортирует вещества по клетке, поддерживая жизнедеятельность.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элементы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элементы — углерод, водород, кислород, азот, сера и фосфор — формируют молекулы белков, жиров, сахаров и нуклеиновых кислот.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элементы — калий, натрий, кальций, магний, хлор, железо и медь — участвуют в регуляции водно-солевого баланса и ферментативных процессах.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элементы создают структуру живых молекул, а неорганические обеспечивают их функциональную поддержку и жизненные процессы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массы клетки приходится на кислород, углерод, водород и азот — основу органики.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биохимические данные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основных элементов в клетке
</a:t>
            </a:r>
            <a:endParaRPr lang="en-US" sz="313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именно эти четыре элемента формируют структуру и функции клетки.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Макроэлементы: функции и примеры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— основа органических молекул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входит в состав всех органических соединений клетки. Он формирует скелет белков, жиров и углеводов, прокладывая путь для биологических реакций.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строитель костей и сигнал клетке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участвует в формировании костей и зубов, а также в передаче нервных импульсов, регулируя сокращение мышц и жизненно важные процессы.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— активатор ферментов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необходим для работы более 300 ферментов. Он поддерживает стабильность клеточных мембран и способствует процессам энергообмена.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микроэлементов и их значение
</a:t>
            </a:r>
            <a:endParaRPr lang="en-US" sz="333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такие как железо и медь, входят в состав ферментов и гормонов, обеспечивая обмен веществ и защиту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 селен необходимы для правильной работы щитовидной железы и иммунных реакций организма, поддерживая гормональный баланс.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микроэлементов вызывает болезни, снижает рост и ухудшает обмен веществ, что особенно важно в детском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593001"/>
            <a:ext cx="4133400" cy="2279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микроэлементы клетки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роль и суточную потребность важных элементов, необходимых для здоровья и нормального развития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баланса макро- и микроэлементов обеспечивает нормальную работу организма и профилактику заболеваний.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Роспотребнадзора,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является главным минеральным компонентом костной ткани, участвует в свертывании крови и сокращении мышц, обеспечивая эффективную работу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 кг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кальция содержится в организме взрослого человека, большая часть которого находится в костях и зубах.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 о составе тела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 натрий: роль в клетке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внутренний объем жидкости клетки, поддерживая нормальный уровень клеточного гидратации и создавая условия для правильного метаболизма.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 контролирует объем внеклеточной жидкости и влияет на кровяное давление, участвуя в поддержании электролитного баланса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калий и натрий обеспечивают электрический потенциал мембран, что критически важно для передачи нервных импульсов и сокращения мышц.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Железо: перенос кислорода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обязательно для образования гемоглобина — белка, переносящего кислород в крови от легких ко всем тканям организма, обеспечивая их жизнедеятельность.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железо входит в состав дыхательных ферментов, участвующих в клеточном дыхании и выработке энергии, поддерживая нормальное функционирование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является структурным компонентом нуклеиновых кислот, таких как ДНК и РНК, а также молекулы АТФ, которая хранит и передает энергию в клетке.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играет ключевую роль в энергетическом обмене, обеспечивая энергией многочисленные биохимические процессы внутри клетки.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и магний: клеточная энергия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активирует более 300 ферментов, которые участвуют в обмене веществ, синтезе белков и поддержании стабильности клеточных мембран.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элемент также способствует усвоению кальция в организме и регулирует работу мышечных и нервных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Сера: синтез белков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 входит в состав аминокислот метионина и цистеина, которые необходимы для построения структурных и функциональных белков в организме.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здоровье кожи, волос и ногтей, создавая прочную и устойчивую структуру этих тканей.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сера участвует в образовании антиоксидантных молекул, защищающих клетки от повреждений свободными радикалами.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занимает доминирующую долю, что связано с большим содержанием воды в клетках и органических соединениях.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5 класс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элементов клетки
</a:t>
            </a:r>
            <a:endParaRPr lang="en-US" sz="305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элемента составляют около 96% массы клетки, подтверждая их ключевую роль в жизненных процессах.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элементов в нуклеиновых кислотах
</a:t>
            </a:r>
            <a:endParaRPr lang="en-US" sz="3251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 последовательность этих элементов в молекулах обеспечивают хранение и точную передачу генетической информации от клетки к клетке.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и РНК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состоят из углерода, водорода, кислорода, азота и фосфора. Эти элементы формируют основу нуклеотидов — строительных блоков нуклеиновых кислот.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элементов в метаболизме клетки
</a:t>
            </a:r>
            <a:endParaRPr lang="en-US" sz="3164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участвуют в построении основных клеточных структур, включая белки, липиды и нуклеиновые кислоты, обеспечивая рост и развитие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функционируют как кофакторы ферментов, ускоряя химические реакции, необходимые для обмена веществ и энергетического обмена.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поддерживают целостность мембран и гормональное регулирование, обеспечивая устойчивость организма к внешним воздействиям.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элементов: примеры
</a:t>
            </a:r>
            <a:endParaRPr lang="en-US" sz="3257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йода приводит к увеличению щитовидной железы и развитию зоба, что нарушает обмен веществ и гормональную регуляцию.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вызывает анемию — снижение крови и кислородного питания тканей, вызывая слабость и утомляемость.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кальция способствует ломкости костей и зубов, повышая риск переломов и заболеваний опорно-двигательной системы.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натрия повышает артериальное давление, увеличивая риск сердечно-сосудистых заболеваний, опасных для здоровья школьников.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химических элементов для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обеспечивают структуру и жизненные процессы клетки, поддерживают обмен веществ и передачу информации. Их баланс необходим для нормального развития и здоровья организма, особенно в детском возрасте.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2026-05-08T11:04:09Z</dcterms:created>
  <dcterms:modified xsi:type="dcterms:W3CDTF">2026-05-08T11:04:09Z</dcterms:modified>
</cp:coreProperties>
</file>