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Маршак. «Тихая сказка»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Погружаемся в ночной лес, где даже шорохи становятся важными.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Маршак умел писать так, что стихи легко запоминаются и звучат почти как песенка. Его произведения живые, ритмичные и очень близки детям.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Маршак — мастер детского стиха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замечать опасность, не теряться и помогать тем, кто рядом, даже если ты совсем маленький.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«Тихая сказка» написана в стихах и рассказывает о лесных жителях, которые сталкиваются с неожиданной тревогой ночью.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нет больших подвигов и громких сражений, но есть важный момент, когда каждый герой показывает свой характер и поведение.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за сказка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лес в сказке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который дышит тишиной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лес у Маршака сначала кажется спокойным и почти неподвижным. Темнеют деревья, прячутся кусты, а над всем светит луна. В такой тишине особенно хорошо слышны маленькие шорохи, и именно они создают ожидание тревоги.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тишина становится тревожной
</a:t>
            </a:r>
            <a:pPr algn="l" indent="0" marL="0">
              <a:lnSpc>
                <a:spcPct val="115000"/>
              </a:lnSpc>
              <a:buNone/>
            </a:pPr>
            <a:r>
              <a:rPr lang="en-US" sz="1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картина меняется не сразу, а очень постепенно. Сначала слышны только ночные звуки, потом появляется беспокойство, и знакомый лес начинает казаться загадочным. Так природа помогает почувствовать настроение героев и понять, почему они насторожились.
</a:t>
            </a:r>
            <a:endParaRPr lang="en-US" sz="129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456" y="14263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4831" y="14045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2106" y="1404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8456" y="142639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61281" y="1400650"/>
            <a:ext cx="169650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этой истории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1325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Мышата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герои первыми замечают, что в лесу что-то не так. Они суетятся, волнуются и напоминают, как быстро страх передаётся другим.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049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выглядит осторожным и внимательным. Он не спешит, а старается разобраться, что происходит, и потому действует разумно.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8575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в таких историях часто кажется самым пугливым. Но именно его тревога помогает всем быстрее заметить опасность и собраться.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101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Те, кто помогают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важны герои, которые не бросают других в беде. Их поведение показывает, что дружба в лесу не пустое слово.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627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мир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лес тоже как будто становится героем. Он хранит тишину, прячет тени и делает историю чуть таинственной и очень выразительной.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событие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стихотворной сказке Самуила Маршака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подчёркивает контраст между мирной ночной тишиной и скрытым волнением героев.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состояния соединяются в названии: спокойствие и тревога.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Маршак. «Тихая сказка»
</a:t>
            </a:r>
            <a:endParaRPr lang="en-US" sz="2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смелость не выглядит громкой и нарядной. Герой остаётся внимательным, замечает опасность первым и действует быстро, хотя сам он очень маленький.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показывает: чтобы быть полезным, не нужно быть сильным великаном. Достаточно не растеряться, позвать на помощь и поддержать тех, кто рядом.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Маленький, но смелый герой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помогают читать текст легко и без запинки. Ритм делает речь плавной, почти музыкальной, поэтому стихотворение хочется повторять вслух.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много звучных слов, повторов и живых действий. Они помогают ярко представить лес, зверей и их быстрые движения в тревожный момент.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удобно читать по ролям. Каждый герой звучит по-своему, а урок превращается в маленький спектакль.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стихи Маршака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начало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кажется тихим и мирным. Всё вокруг будто дремлет, и читатель ещё не ждёт ничего необычного.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покой нарушается. Маленькие герои начинают настораживаться и прислушиваться к лесным звукам.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Испуг и суета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волнуются, двигаются быстро и не могут сразу понять, что случилось. Настроение становится напряжённым.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Облегчение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проходит, и лес снова кажется спокойным. В конце остаётся светлое чувство: вместе легче справиться со страхом.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сказке смешное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уже оттого, что маленькие звери всерьёз переживают из-за тревоги, будто перед ними огромная беда. Их страх кажется важным и немного комичным.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всё время суетятся, быстро бегают и оглядываются по сторонам. Эти резкие движения делают сцену живой, а напряжение — чуть забавным.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нарочно показывает, как крошечные зверьки ведут себя очень серьёзно. Из-за этого читатель улыбается, хотя понимает: героям правда нелегко.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сказке добрый. Он не обижает персонажей, а помогает увидеть их милыми, растерянными и очень похожими на ребят, которые тоже иногда пугаются.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17333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971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97190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сказке есть страх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появляется, когда героям приходится замечать опасный знак. Он учит не отвлекаться и сразу понимать, что в лесу что-то изменилось.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быть внимательным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напоминает: в трудный момент нельзя действовать бездумно. Сначала надо оценить ситуацию, а потом выбирать самый безопасный шаг.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осторожность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тревога не мешает, а помогает стать смелее. После испуга герои действуют решительнее и находят выход из опасной минуты.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можно преодолеть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Испуг не оставляет героев поодиночке. Когда становится страшно, звери особенно ясно понимают, что рядом нужен товарищ и его помощь.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поддержать друзей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сказке не просто место действия, а настоящий участник событий. Ночная тишина, шорохи, тени и лунный свет сразу создают особое настроение.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меняется вместе с героев: сначала она спокойная, потом настороженная, а затем снова мирная. Благодаря этому лес кажется живым и очень выразительным.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сказке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замечать, когда рядом возникает опасность, и не теряться от первого испуга. Важно быть наблюдательным и вовремя понять, что происходит.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напоминает: друзья не должны оставаться одни в беде. Даже маленький зверёк может помочь другому, если действует смело и по-доброму.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спокойный и хороший поступок делает сильнее всех. Когда герои помогают друг другу, страх уменьшается, а уверенности становится больше.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испуга к смелости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событий в сказке показывает, как тревога превращается в разумное действие и помощь.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01558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легко читать Маршака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пишет ясно и просто, поэтому смысл легко схватывается с первого чтения. Даже младшему школьнику не нужно долго разгадывать каждую строчку.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слова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звучат как маленькая песенка: в них есть ритм, повтор и плавное движение строк. Это помогает читать выразительно и без спешки.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хорошо подходит для чтения хором, по строкам и по ролям. Так ребятам легче следить за событиями и не терять настроение сказки.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читать вместе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«Тихой сказке» есть и игра, и тревога, и добрый финал. Такое сочетание удерживает внимание и делает чтение живым и увлекательным.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не пропадает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к сказке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читателю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рисунок помогает сразу почувствовать атмосферу сказки. Ребёнок видит не просто лес, а тихий и немного таинственный мир, где вот-вот что-то случится.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показать на 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иллюстрация передаёт ночной лес, луну, тёмные деревья и маленьких зверей. Важно показать движение и лёгкое беспокойство на мордочках героев.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важны в сказке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 тишиной и ночным лесом, сразу задают спокойный, но настороженный тон. Они помогают услышать, как тихо вокруг героев.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шороха, тени и тревоги делают ситуацию напряжённой. Читатель словно сам смотрит в темноту и ждёт, что произойдёт дальше.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смелости и помощи меняют настроение. Они показывают, что страх можно преодолеть, если не оставаться равнодушным к другу.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и звучные выражения делают сказку запоминающейся. Благодаря им обычный лес превращается в яркий и почти волшебный мир.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«Тихая сказка» в творчестве Маршака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241650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способ рассказа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соединяет простые слова, чёткий ритм и немного напряжения. Получается история, которую интересно слушать и легко запоминать.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темы поэта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часто писал о доброте, внимании к маленькому герою и живой речи. Эти черты легко узнать и в «Тихой сказке».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589200" y="28878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для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как Маршак умеет говорить с младшими читателями ясно и увлекательно. Поэтому его стихи остаются любимыми и понятными.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«Тихая сказка» учит, что страх можно преодолеть, если быть внимательным, не забывать о друзьях и действовать смело. Даже маленький герой способен на добрый и важный поступок.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2026-05-24T00:53:03Z</dcterms:created>
  <dcterms:modified xsi:type="dcterms:W3CDTF">2026-05-24T00:53:03Z</dcterms:modified>
</cp:coreProperties>
</file>