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и несовершенного вида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деепричастия связывают действия в одном 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деепричастиях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понимать глагол, строить точные предложения и избегать ошибок в связи действий, суффиксах и вопросах деепричастия.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при основном и тесно связано со сказуемым. Оно помогает передать, что происходит рядом с главным действием, не создавая отдельного предложения.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задают вопросы что делая? и что сделав?. По вопросу можно определить, какой вид формы перед нами и как она связана с действием в предложении.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вид, возвратность и управление зависимыми словами. Поэтому оно напоминает глагол по смыслу, но не изменяется по лицам, числам и родам.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относится к сказуемому и поясняет его. Оно уточняет, каким образом, когда или в какой последовательности совершается основное действие.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высказывание короче и точнее. Вместо двух простых предложений можно использовать одно, если действия выполняет один и тот же деятель.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деепричастий несовершенного и совершенного вида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две формы по вопросу, значению, примерам и суффиксам.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 помогает понять, происходит ли добавочное действие одновременно с основным или предшествует ему.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«Деепричастия совершенного и несовершенного вида»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два действия связаны в одном предложении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 шел, слушая музыку» оба действия происходят почти вместе. Деепричастие показывает, что одно действие сопровождает другое и помогает представить ситуацию целостно.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 остановился, услышав звонок» сначала произошло добавочное действие, а затем основное. Такая связь особенно важна, когда нужно показать порядок событий.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деятель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действия должны относиться к одному и тому же лицу или предмету. Если деепричастие связано с другим действующим лицом, в предложении возникает ошибка.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деепричастий текст становится короче и выразительнее. Они позволяют объединить действия без потери смысла и сделать речь более точной.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вид деепричастия пошагово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установить вид по вопросу, образующему глаголу и смыслу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вопрос задают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формам задают вопрос что делая?. Он сразу подсказывает, что речь идёт не о завершённом результате, а о действии в процессе или в развитии.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формы читая, играя, смеясь, думая, слушая, идя. Они часто встречаются там, где нужно описать сопровождающее, повторяющееся или длительное действие.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деепричастие передаёт фон, обстановку или одновременность, перед нами несовершенный вид. Такая форма делает описание живым, но не прерывает основное действие.
</a:t>
            </a:r>
            <a:endParaRPr lang="en-US" sz="91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называют действие, которое происходит одновременно с основным. Они помогают показать процесс, который продолжается в тот же момент, что и главное действие.
</a:t>
            </a:r>
            <a:endParaRPr lang="en-US" sz="9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суффиксы деепричастий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распознать форму, но окончательный выбор всегда связан с видом исходного глагола и смыслом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встречаются суффиксы несовершенного вида -а, -я и совершенного вида -в.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урока; примеры из заданий по теме «Деепричастия совершенного и несовершенного вида»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завершено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совершенного вида показывает, что добавочное действие уже закончилось. Оно отвечает на вопрос что сделав? и указывает на результат или завершение.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передать последовательность: сначала одно действие, потом другое. Поэтому они особенно удобны в рассказах, инструкциях и описаниях событий.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прочитав, построив, узнав, открыв, уронив, встретив показывают завершённое действие. Они делают высказывание точным и помогают читателю увидеть, что произошло раньше.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выбор вида деепричастия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добавочное действие происходит в тот же момент, что и основное, выбирают несовершенный вид. Пример: Идя домой, он думал о задании — оба действия связаны по времени.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добавочное действие завершилось раньше основного, нужен совершенный вид. Пример: Придя домой, он сел за уроки — сначала произошло одно действие, затем другое.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зависит не от грамматического времени, а от смысловой последовательности. Поэтому важно понять, какое действие сопровождает другое, а какое уже завершилось.
</a:t>
            </a:r>
            <a:endParaRPr lang="en-US" sz="7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деепричастий: примеры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от одного и того же корня образуются деепричастия разного вида и как они употребляются в 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может давать формы разного вида; выбор деепричастия зависит от смысла действия и его связи с основным событием.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«Деепричастия совершенного и несовершенного вида»,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различие между видами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представляется как процесс, выбирают деепричастие несовершенного вида. Оно помогает показать, что событие длится или происходит одновременно с основным действием.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завершение действия или его итог, употребляют деепричастие совершенного вида. Такая форма подчёркивает, что одно событие уже закончилось перед другим.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парами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пары: читая — прочитав, слушая — услышав, играя — сыграв, рисуя — нарисовав. В каждой паре хорошо видно различие между процессом и результатом.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два шага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образ — дорожка из двух шагов: первый показывает действие в развитии, второй — уже выполненное действие. Такая схема помогает быстро выбрать нужный вид.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деепричастного оборота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добавочное действие, связь с подлежащим и возможную смысловую ошибку.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семиклассников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деепричастие ошибочно связывают только со временем. На самом деле главное — смысл действия: происходит ли оно одновременно с основным или завершилось раньше.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при выборе суффикса. Чтобы не ошибиться, нужно определить вид исходного глагола и вспомнить, какая форма ему соответствует.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действующие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должно относиться к тому же действующему лицу, что и сказуемое. Иначе предложение звучит неправильно и создаёт смешной или нелогичный смысл.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сказать: «Подъезжая к станции, у меня слетела шляпа». Верно: «Подъезжая к станции, я уронил шляпу», потому что оба действия совершает одно лицо.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пары для сравнения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показывают одно и то же добавочное действие, но с разным смыслом: процесс или завершение. Это удобно видеть на сопоставлении форм.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передаёт одновременность, а совершенный — предшествование. При этом обе формы сохраняют общий признак деепричастия как добавочного действия.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«Деепричастия совершенного и несовершенного вида»,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 предложении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помогает избежать лишних слов и показать, как именно разворачиваются события. В предложении он уточняет главное действие, а не заменяет его.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выделяется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деепричастный оборот обычно отделяется запятыми. Это помогает читателю быстро увидеть границы оборота и правильно понять связь между действиями.
</a:t>
            </a:r>
            <a:endParaRPr lang="en-US" sz="958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«Быстро решив задачу, ученик проверил ответ» оборот показывает, что сначала было выполнено одно действие, а затем совершено основное.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состоит из деепричастия и зависимых слов. Он называет добавочное действие более точно, чем одиночная форма, и делает высказывание яснее.
</a:t>
            </a:r>
            <a:endParaRPr lang="en-US" sz="9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 определение вида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умеешь ли ты задавать вопрос к деепричастию и определять его вид по значению.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установить вид, а значение показывает связь действия с основным событием: одновременность или предшествование.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«Деепричастия совершенного и несовершенного вида»,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деепричастий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позволяют передать два действия в одном предложении, поэтому речь становится короче, но не теряет точности и смысла.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текст звучит живее и естественнее. Читатель лучше представляет, как одно действие связано с другим по времени и смыслу.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показать, что события идут одно за другим или происходят одновременно. Это особенно полезно в рассказах и инструкциях.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 то же лицо выполняет несколько действий, деепричастие помогает не повторять подлежащее лишний раз и делает фразу аккуратнее.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соотносятся вид и 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обозначают добавочное действие, но выбираются по смыслу связи с основным сказуемым. Именно это нужно проверять при разборе.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 определяет не форму времени, а характер действия: оно происходит вместе с основным или завершено раньше.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«Деепричастия совершенного и несовершенного вида»,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точно связать два действия одного лица. Чтобы не ошибиться, нужно задавать вопрос, определять вид и проверять смысловую связь с главным сказуемым.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2026-05-28T17:23:39Z</dcterms:created>
  <dcterms:modified xsi:type="dcterms:W3CDTF">2026-05-28T17:23:39Z</dcterms:modified>
</cp:coreProperties>
</file>