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E. Konzerte: Rock und Pop — тема урока немецкого языка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сцена и немецкие слова для общения на концерте.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говорить о концертах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близка подросткам: музыка, афиши, билеты и встречи с друзьями. Она помогает закрепить лексику о времени, месте, досуге и реальных ситуациях общения на немецком языке.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2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02748" y="1798217"/>
            <a:ext cx="249600" cy="22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8970" y="1789450"/>
            <a:ext cx="239400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4993" y="1798217"/>
            <a:ext cx="249600" cy="221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6118" y="1809310"/>
            <a:ext cx="249600" cy="1996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 теме «Концерт»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Событие и участники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das Konzert, die Band, der Auftritt и der Fan помогают назвать сам концерт, исполнителей и зрителей. Они нужны для коротких рассказов, вопросов и ответов по теме.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 и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Karte, die Halle, das Publikum и der Eintritt описывают, где проходит концерт и как туда попасть. Эти слова часто встречаются на афишах и билетах.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на концерте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hören, singen, tanzen, spielen, kommen, feiern и klatschen передают действия зрителей и артистов. С их помощью легко составить простое предложение о концерте.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концерт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laut, leise, toll, modern, lebendig и aufregend помогают описать настроение. Они делают отзыв о выступлении точнее и выразительнее.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устного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нужна, чтобы спрашивать, где концерт, кто выступает и понравилось ли выступление. Короткие фразы с этими словами звучат естественно и понятно.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Рок-концерт: инструменты и настроение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Рок-концерт обычно строится вокруг электрогитары, бас-гитары и ударных. Поэтому музыка звучит мощно, ритмично и очень громко.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описать 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такого концерта подходят слова laut, wild, stark, energisch и schnell. Они передают энергию, свободу и напряжённое движение на сцене.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Поп-концерт: хиты, свет и движение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Поп-концерт часто опирается на известные песни и запоминающиеся припевы. В центре внимания — der Hit, der Refrain и мелодия, которую легко подпевать вместе с залом.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таком шоу важны die Show, das Licht, der Tanz и die Choreografie. Описание обычно включает слова bunt, modern, fröhlich и beliebt, потому что главное здесь — зрелищность и движение.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рок- и поп-концертов в немецкой лексике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помогает увидеть, какие признаки чаще связывают с роком, а какие — с попом, даже без сложных объяснений.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 сильнее ассоциируется с живым звучанием и громкостью, а поп — с визуальностью, хореографией и участием зала.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лексики темы «Konzerte: Rock und Pop»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проходят концерты: места и размеры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меняются название площадки, вместимость и тип выступления. Это помогает выбирать подходящее место для разных концертов.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площадка, тем масштабнее шоу и выше требования к организации, сцене и потоку зрителей.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концертных площадок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вечер концерта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ключевая лексика для описания посещения концерта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своих впечатлениях по-немецки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общей оценки: Das Konzert war toll. Такие короткие фразы подходят для устного ответа и сразу показывают отношение к выступлению.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добавить деталь: Die Musik war laut, aber spannend. Это помогает объяснить, что именно запомнилось и почему концерт произвёл впечатление.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личного мнения подойдут слова super, klasse, schön и interessant. Фраза Mir hat das Lied gefallen делает ответ живым и естественным.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414670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544" y="3057275"/>
            <a:ext cx="179813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3544" y="1405550"/>
            <a:ext cx="179813" cy="20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0700" y="3057425"/>
            <a:ext cx="205500" cy="20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05700" y="1405550"/>
            <a:ext cx="205500" cy="20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публики и правила вежливости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концерте важно не мешать соседям, соблюдать очередь и спокойно проходить на своё место. Для этого подходят слова der Respekt и die Rücksicht.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правила зала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Bitte sitzen bleiben уместна там, где нельзя вставать или переходить с места. Она помогает сохранить die Ordnung и die Sicherheit.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толкайтесь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Bitte nicht drängeln напоминает, что в толпе нужно сохранять спокойствие. Это особенно важно у входа, в проходах и рядом с гардеробом.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прежде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Sicherheit и die Ordnung связаны с контролем входа, свободными проходами и вниманием к правилам. Они помогают сделать концерт комфортным для всех.
</a:t>
            </a:r>
            <a:endParaRPr lang="en-US" sz="1037" dirty="0"/>
          </a:p>
        </p:txBody>
      </p:sp>
      <p:sp>
        <p:nvSpPr>
          <p:cNvPr id="14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тише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Nicht laut sprechen помогает напомнить о вежливом поведении в зале. Тихий голос нужен, чтобы не мешать другим слушать музыку.
</a:t>
            </a:r>
            <a:endParaRPr lang="en-US" sz="103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услышать в афише концерта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Афиша помогает быстро понять, кто выступает и как попасть на концерт, не читая длинный текст.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афиша дает самую важную практическую информацию: что, где, когда и за сколько.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«Konzerte: Rock und Pop»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Билет: что нужно найти сразу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940575" y="1920523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билете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билете обычно легко найти имя исполнителя, дату, время и место. Иногда указываются ряд, зона входа или номер места, если концерт сидячий.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940575" y="3474300"/>
            <a:ext cx="3986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афише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Афиша привлекает внимание крупным названием и ярким оформлением. Для ученика важно быстро заметить цену, адрес, начало концерта и участников программы.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для описания музыки и сцены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самой музыки удобно использовать слова schnell, langsam, laut и ruhig. Они помогают коротко сказать, какой ритм и какое звучание у концерта.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Сцену и оформление описывают через die Bühne, die Lichter, der Vorhang, der Sound и die Technik. Эти слова особенно полезны для рассказа о шоу.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Исполнителей называют der Musiker, die Musikerin, die Band, die Sängerin и der Sänger. Так можно точно сказать, кто выступает на сцене.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построить простое высказывание, соединяйте слова о музыке, сцене и артистах. Тогда ответ о концерте звучит понятно и по-немецки естественно.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 и поп в немецкоязычной культуре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Германии, Австрии и Швейцарии рок и поп звучат не только на больших сценах, но и в школах, клубах, молодежных центрах и на городских праздниках.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таких событий подходят слова das Festival, die Tournee, die Bühne, das Publikum и die Jugendkultur. Они связывают музыку с жизнью подростков и города.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 часто становятся частью летних фестивалей и школьных мероприятий. Поэтому тема помогает увидеть, как язык работает в реальной культурной среде.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поля темы «Концерт»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темы удобно запоминается группами: так проще составлять фразы, диалоги и короткие описания концерта.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поля дополняют друг друга и помогают говорить о концерте точно, без лишних слов.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«Konzerte: Rock und Pop»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 для урока немецкого языка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повторить фразы, перевод и типичную ситуацию употребления.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модели речи пригодны для общения в кассе, при чтении афиши и в простом разговоре о планах на вечер.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«Konzerte: Rock und Pop»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подготовки к концерту до обсуждения впечатлений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типовые фразы для разговора о концерте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 концерте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 планах помогает начать разговор: Gehst du heute ins Konzert? Такой вопрос легко понять и так же просто на него ответить.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ответе можно назвать спутника: Ja, ich gehe mit meiner Freundin. Эта фраза показывает, с кем ученик идет на концерт.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удобно спросить о вкусах: Welche Musik magst du? Ответ Ich mag Pop und Rock закрепляет названия жанров.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диалог тренирует вопросы, ответы и лексику Freizeit. Он помогает уверенно говорить о музыке в повседневной ситуации.
</a:t>
            </a:r>
            <a:endParaRPr lang="en-US" sz="9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при изучении темы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уметь находить в афише дату, место и цену, а в билете — имя исполнителя и время начала. Это практический навык для реальной жизни.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ответа достаточно коротких фраз с hören, gehen, mögen и sein. Простые оценки и ясные предложения делают речь точной и понятной.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выучить основную лексику: концерт, билет, зал, сцена, фанат, публика. Эти слова нужны для чтения, устного ответа и диалога.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Konzerte: Rock und Pop — уверенное говорение по теме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теме учащиеся учатся узнавать важную информацию, сравнивать рок и поп, описывать концерт и выражать впечатления простыми немецкими фразами.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2026-05-25T02:52:20Z</dcterms:created>
  <dcterms:modified xsi:type="dcterms:W3CDTF">2026-05-25T02:52:20Z</dcterms:modified>
</cp:coreProperties>
</file>