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2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Словообразование существительных в русском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157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появляются новые существительные и как их разбирать по составу?
</a:t>
            </a:r>
            <a:endParaRPr lang="en-US" sz="472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3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шестикласснику
</a:t>
            </a:r>
            <a:endParaRPr lang="en-US" sz="1834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называют всё, что нас окружает: людей, предметы, события и места. Понимание словообразования помогает точнее выражать мысль, расширять словарь и без ошибок разбирать слова по составу.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слова и окончание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32200" y="1106991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служит для изменения формы слова: стол, стола, столу, столом. Оно не создаёт новое слово, а помогает связать его с другими словами в предложении.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32200" y="2036915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сохраняет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 — это часть слова без окончания. Именно она чаще всего участвует в образовании новых слов и несёт основное лексическое значение, которое сохраняется в родственных формах.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32200" y="2966827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объединяет родственные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показывает общее значение однокоренных слов: лес, лесник, лесной, лесок. Благодаря корню легко увидеть связь между словами и понять, как они образованы.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32200" y="3896734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Производящее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существительное обычно создаётся на основе другого, уже существующего слова. Такое слово называют производящим: от него можно объяснить значение и способ образования нового слова.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Суффиксальный способ образования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2425" y="1207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частый способ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Суффиксальный способ особенно распространён в русском языке. Новое существительное появляется после добавления суффикса к основе: учить — учитель, лес — лесник, смелый — смелость.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181204" y="1207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лиц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часто обозначают человека по профессии, занятию или принадлежности. Так образуются слова школьник, учитель, библиотекарь, которые называют конкретное лицо и его роль.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82425" y="2858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предметов и качеств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могут создавать названия предметов, уменьшительные формы и слова со значением качества: садик, домик, речка, доброта, смелость. Суффикс меняет не только форму, но и смысл.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81204" y="2858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суффиксы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программе часто встречаются суффиксы -ник-, -тель-, -к-, -ик-, -ость-. Их удобно запоминать по примерам, потому что они помогают быстрее определять способ образования слова.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9375" y="1337783"/>
            <a:ext cx="754800" cy="670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94969" y="1328100"/>
            <a:ext cx="604013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02063" y="1328100"/>
            <a:ext cx="690300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95406" y="1328100"/>
            <a:ext cx="604013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Приставочный способ образования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места
</a:t>
            </a:r>
            <a:pPr algn="ctr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может указывать на расположение предмета: подземный, пригород, пришкольный. В таких словах приставка уточняет, где находится предмет или к какой территории он относится.
</a:t>
            </a:r>
            <a:endParaRPr lang="en-US" sz="1164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и приближение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приставка добавляет значение движения или приближения: подъезд, подойти, пригородный. Новое слово становится точнее и показывает связь с направлением действия или местом.
</a:t>
            </a:r>
            <a:endParaRPr lang="en-US" sz="1170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Противоположное значение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20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5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могут менять смысл на противоположный или близкий по значению. Тогда слово получает новый оттенок, хотя основа остаётся узнаваемой и помогает понять исходное слово.
</a:t>
            </a:r>
            <a:endParaRPr lang="en-US" sz="1205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словах этот способ встречается не так часто, как суффиксальный, но он хорошо заметен в примерах вроде пригород, подземный и пришкольный. Они наглядно показывают роль приставки.
</a:t>
            </a:r>
            <a:endParaRPr lang="en-US" sz="122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способ образования существительного
</a:t>
            </a:r>
            <a:endParaRPr lang="en-US" sz="2268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сравнить новое слово с производящим и выбрать верный способ образования.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080" y="0"/>
            <a:ext cx="2255091" cy="489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Приставочно-суффиксальный способ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992775" y="1174275"/>
            <a:ext cx="1780500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элемента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Приставочно-суффиксальный способ означает, что новое слово образуется одновременно при помощи приставки и суффикса. Оба элемента важны: без одного из них слово потеряет нужное значение.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168570" y="1174275"/>
            <a:ext cx="1780500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помогают увидеть строение слова: под + окно + ник, при + берег + ный, при + город + ный. Такие модели удобно использовать при разборе по составу.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80673" y="1174275"/>
            <a:ext cx="1780500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Характерные 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такие существительные называют место, признак или принадлежность. Поэтому этот способ легко заметить в словах, связанных с пространством, отношениями или уточнением признака.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564100"/>
            <a:ext cx="3982500" cy="190340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существительных и их значения
</a:t>
            </a:r>
            <a:endParaRPr lang="en-US" sz="2874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суффикс помогает образовать новое существительное и уточнить его значение.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часто меняет не только форму, но и смысл слова: обозначает лицо, предмет, качество или уменьшительность.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словообразования существительных.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основ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1078950" y="12253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основы в одном слове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существительные образуются из двух основ сразу. Так появляются слова водопад, паровоз, землекоп, в которых соединяются части двух разных слов.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78350" y="12253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Соединительная гласная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основами нередко появляется соединительная гласная о или е: водо-пад, паро-воз, земле-коп. Она помогает произнести слово и делает его строение более ясным.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078950" y="29398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название предмета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основ позволяет очень точно и коротко назвать новый предмет, явление или механизм. Поэтому этот способ особенно удобен для сложных и ёмких названий.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278350" y="29398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группы слов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русском языке сложные слова особенно часто встречаются среди названий предметов, механизмов и профессий. По строению их легко отличить от слов, образованных суффиксами.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способы образования встречаются чаще
</a:t>
            </a:r>
            <a:endParaRPr lang="en-US" sz="2678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примерах из урока видно, что один способ используется заметно чаще других и лучше всего помогает создавать новые слова.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Суффиксальный способ лидирует, а остальные способы распределены равномернее и дополняют систему словообразования.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«Словообразование существительных»; распределение составлено для иллюстрации урока.
</a:t>
            </a:r>
            <a:endParaRPr lang="en-US" sz="1035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приводят на уроках как примеры существительных, возникших из прилагательных или причастий.
</a:t>
            </a:r>
            <a:endParaRPr lang="en-US" sz="1538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удобно показать, что одно и то же слово может «перейти» в существительное без новых морфем и при этом изменить роль в предложении.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школьного материала: больной, столовая, дежурный, ученый.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дворе стоял дом, а рядом — домик, словно его уменьшили специально для сказочной истории. Такое слово сразу создаёт тёплое, доброжелательное настроение и помогает представить небольшой предмет очень ясно.
</a:t>
            </a:r>
            <a:endParaRPr lang="en-US" sz="925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в котором стало уютнее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столе стоит чашка, а в руках у девочки — чашечка. Новое слово звучит мягче и нежнее, будто предмет стал меньше и аккуратнее. В речи такие формы часто добавляют ласковый оттенок.
</a:t>
            </a:r>
            <a:endParaRPr lang="en-US" sz="1003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Чашка для тихого чаепития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деревней течёт река, а на карте сказочного леса её называют реченькой. Уменьшительный суффикс делает образ более спокойным и близким. Поэтому такие слова особенно часто встречаются в сказках и детских текстах.
</a:t>
            </a:r>
            <a:endParaRPr lang="en-US" sz="958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из детской сказки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суффиксы делают слова ласковыми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чаще выражают суффиксы
</a:t>
            </a:r>
            <a:endParaRPr lang="en-US" sz="293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суффиксы помогают не только образовать слово, но и уточнить его смысл: назвать человека, предмет, качество или место.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примерах встречаются названия людей и предметов; значит, суффиксы особенно активно служат для точного называния.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из плана презентации; распределение условное, для сравнения групп.
</a:t>
            </a:r>
            <a:endParaRPr lang="en-US" sz="125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013" y="1041900"/>
            <a:ext cx="3973425" cy="410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звуков при образовании слов
</a:t>
            </a:r>
            <a:endParaRPr lang="en-US" sz="2766" dirty="0"/>
          </a:p>
        </p:txBody>
      </p:sp>
      <p:sp>
        <p:nvSpPr>
          <p:cNvPr id="9" name="Text 2"/>
          <p:cNvSpPr txBox="1"/>
          <p:nvPr/>
        </p:nvSpPr>
        <p:spPr>
          <a:xfrm>
            <a:off x="232200" y="1129143"/>
            <a:ext cx="6780484" cy="9949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остаётся узнаваемым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чередовании меняется звучание отдельных согласных, но родство слов сохраняется. Поэтому рука и ручка относятся к одному корню, хотя произносятся по-разному.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32200" y="2375550"/>
            <a:ext cx="6376521" cy="9949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рядом с суффиксом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нередко появляется в словах с уменьшительными суффиксами. В слове дружок мягче звучит не только суффикс, но и сам корень, что делает форму более выразительной.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32200" y="3621950"/>
            <a:ext cx="5995916" cy="9949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чередование связано не с современным правилом, а с давним изменением в языке. Так образуются слова вроде побережье, где звучание корня меняется, но значение остаётся связанным с основой.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53383" y="1128900"/>
            <a:ext cx="5438433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слов по составу и способу образования
</a:t>
            </a:r>
            <a:endParaRPr lang="en-US" sz="2660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слова образуются от одного производящего слова, другие — сразу несколькими морфемами или двумя основами.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из плана презентации.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несколько существительных и посмотрим, от каких слов они образованы и каким способом.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определении способа образования
</a:t>
            </a:r>
            <a:endParaRPr lang="en-US" sz="2177" dirty="0"/>
          </a:p>
        </p:txBody>
      </p:sp>
      <p:sp>
        <p:nvSpPr>
          <p:cNvPr id="10" name="Text 2"/>
          <p:cNvSpPr txBox="1"/>
          <p:nvPr/>
        </p:nvSpPr>
        <p:spPr>
          <a:xfrm>
            <a:off x="782425" y="1207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форму и новое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стол и стола нельзя считать разными словами: это формы одного и того же существительного. Сначала нужно проверить, изменилась ли только форма, а не появилось ли новое слово.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181204" y="1207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выделяют части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окончание принимают за суффикс или наоборот. Чтобы не ошибиться, сначала находят окончание, затем основу и только потом проверяют, какие морфемы действительно были добавлены.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82425" y="2858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замечают приставку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пригород и подземный приставка хорошо слышна, но её легко пропустить. Если сравнить слово с производящим, добавленная часть станет заметнее и способ образования определится точнее.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81204" y="2858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Пропускают сложение основ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водопад и паровоз образованы не суффиксом и не приставкой, а соединением двух основ. Здесь важно увидеть обе части и проверить, есть ли соединительная гласная.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разбирать существительное по составу
</a:t>
            </a:r>
            <a:endParaRPr lang="en-US" sz="2897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не перепутать форму слова, морфемы и способ образования.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4769" y="1328100"/>
            <a:ext cx="604013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81256" y="1328100"/>
            <a:ext cx="431437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45206" y="1328100"/>
            <a:ext cx="604013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20013" y="1371330"/>
            <a:ext cx="754800" cy="60384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25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Словообразование в повседневной речи школьника
</a:t>
            </a:r>
            <a:endParaRPr lang="en-US" sz="2438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дневник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дневник и школьник помогают точно назвать предметы и людей, связанных со школой. Такие существительные быстро делают речь ясной и понятной в учебных ситуациях.
</a:t>
            </a:r>
            <a:endParaRPr lang="en-US" sz="1227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вокруг нас
</a:t>
            </a:r>
            <a:pPr algn="ctr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1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водитель и подруга называют человека через его роль, занятие или отношение к другим людям. Это делает речь более точной и помогает избежать длинных объяснений.
</a:t>
            </a:r>
            <a:endParaRPr lang="en-US" sz="1314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и природа
</a:t>
            </a:r>
            <a:pPr algn="ctr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подберёзовик и подъезд показывают, как язык создаёт названия для грибов, мест и объектов повседневной жизни. Новое слово сразу подсказывает, о чём идёт речь.
</a:t>
            </a:r>
            <a:endParaRPr lang="en-US" sz="1263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словами
</a:t>
            </a:r>
            <a:pPr algn="ctr" indent="0" marL="0">
              <a:lnSpc>
                <a:spcPct val="100000"/>
              </a:lnSpc>
              <a:buNone/>
            </a:pPr>
            <a:r>
              <a:rPr lang="en-US" sz="120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Словообразование помогает увидеть, как значения слов связаны между собой. Когда школьник замечает общую часть и добавленные морфемы, ему легче понять новое слово и запомнить его.
</a:t>
            </a:r>
            <a:endParaRPr lang="en-US" sz="120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морфемы чаще всего участвуют в образовании существительных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есть в каждом слове, а остальные морфемы помогают уточнить значение и построить новую основу.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заметно продуктивнее других средств: именно он чаще всего создаёт новые существительные в школьных примерах.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Условное обобщение по примерам из плана презентации; не статистическое исследование.
</a:t>
            </a:r>
            <a:endParaRPr lang="en-US" sz="1259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Словообразование, которое помогает понимать язык
</a:t>
            </a:r>
            <a:pPr algn="l" indent="0" marL="0">
              <a:lnSpc>
                <a:spcPct val="100000"/>
              </a:lnSpc>
              <a:buNone/>
            </a:pPr>
            <a:r>
              <a:rPr lang="en-US" sz="145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Словообразование показывает, как из знакомых частей рождаются новые существительные. Если видеть корень, приставку, суффикс и окончание, легче понимать смысл слова, находить родственные слова и уверенно разбирать его по составу.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2026-05-28T05:28:42Z</dcterms:created>
  <dcterms:modified xsi:type="dcterms:W3CDTF">2026-05-28T05:28:42Z</dcterms:modified>
</cp:coreProperties>
</file>