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дарвинизма и формирование синтетической теории эволюции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отбора к генетике: как биология объяснила эволюцию научно.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Дарвина к генетике: путь к новой теории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Дарвина эволюцию признали, но механизм наследственности оставался неясным. Мендель открыл законы передачи признаков, однако их значение оценили лишь в 1900 году, когда биология получила основу для объединения отбора и наследования.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классический дарвинизм оказался недостаточным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Неясная 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Дарвиновская теория убедительно объясняла приспособленность, но не раскрывала, как признаки передаются потомкам и почему устойчивые особенности сохраняются в поколениях.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изменчивости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Оставалось непонятным, откуда берутся наследственные различия между особями и почему одни из них закрепляются, а другие быстро исчезают в популяции.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особи к 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дарвинизм слабо связывал отдельный признак с его наследованием и изменением частот в группе организмов, поэтому эволюцию трудно было описать точно.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видообразования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трудности вызывало объяснение происхождения новых видов и резких различий между близкими формами, которые нельзя было свести только к медленным внешним изменениям.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 открытие дискретной наследственности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Переоткрытие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1900 году работы Менделя были заново оценены, и стало ясно: наследственные признаки передаются не через «смешивание», а с помощью отдельных факторов.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гибридов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поколение гибридов оказалось единообразным, что показало предсказуемость наследования и помогло объяснить, почему некоторые признаки временно не проявляются.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пары признаков наследуются независимо, если соответствующие гены расположены в разных хромосомах, что сделало наследственность дискретной и математически описываемой.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признаки снова разделяются по определённым соотношениям, поэтому рецессивные варианты могут скрыто сохраняться и проявляться у потомков.
</a:t>
            </a:r>
            <a:endParaRPr lang="en-US" sz="10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идеи и вклад в новую эволюционную теорию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исследователи и их вклад в формирование современной эволюционной биологии.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стала пониматься как изменение популяций на основе наследственных закономерностей, а не как набор отдельных наблюдений о видах.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истории эволюционной биологии и генетики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Мутационизм и спор о внезапных изменениях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Гуго де Фриз связал появление новых форм с мутациями у энотеры. Это укрепило представление, что эволюция может происходить скачкообразно, через резкие наследственные изменения.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роли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мутационизма временно ослабили внимание к естественному отбору: казалось, что новые признаки возникают сами по себе и сразу дают начало новым формам.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стало ясно, что большинство мутаций невелико по эффекту, а крупные эволюционные сдвиги обычно складываются из длительного накопления наследственных различий.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частота аллелей в популяции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что эволюция затрагивает не отдельную особь, а наследственный состав целой популяции из поколения в поколение.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колебания частоты аллелей отражают действие отбора, мутаций и случайности; именно так меняется генофонд.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популяционной генетики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88425"/>
            <a:ext cx="252900" cy="22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генетика — язык синтетической теории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генетика описала эволюцию через гены и аллели, а не через абстрактные свойства вида. Это позволило связать наследственность с изменениями в реальных группах организмов.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Измеримые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аллелей стали главным показателем эволюционных изменений. Благодаря этому биологи смогли использовать расчёты, сравнение выборок и статистику для анализа динамики популяций.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силы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Отбор, мутации, миграция и дрейф генов действуют одновременно, но по-разному. Их сочетание объясняет, почему одни признаки закрепляются, а другие исчезают.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генофонда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 — это совокупность всех аллелей популяции. Через него удобно описывать, как меняется наследственный состав, и сравнивать разные популяции между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эволюции в синтетической теории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изменчивость переходит в видообразование через изменения в популяции.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 условие видообразования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реки, моря и большие расстояния разделяют популяции, уменьшая обмен генами. В таких условиях группы начинают развиваться независимо и постепенно накапливают различия.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возникает, когда организмы используют разные места обитания, пищу или условия жизни. Даже рядом живущие популяции могут почти не скрещиваться.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сигналы, сроки размножения и особенности поведения нередко становятся препятствием для скрещивания. Это ограничивает поток генов даже без физической преграды.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нового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изоляция сохраняется долго, генетические различия накапливаются настолько, что популяции перестают свободно скрещиваться. Так формируется новый вид.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создавшие современный эволюционный синтез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25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Фишер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Фишер применил математические методы к наследованию и отбору, показав, что эволюционные процессы можно описывать количественно. Его работы связали генетику с вероятностным анализом популяций.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949816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Холдейн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Холдейн разработал модели действия отбора, мутаций и миграции в популяциях. Он показал, что изменения частот аллелей подчиняются строгим закономерностям и поддаются расчёту.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720361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 Райт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Райт исследовал дрейф генов и роль малых популяций. Он объяснил, почему случайные колебания частот аллелей могут быть важны наряду с естественным отбором и изоляцией.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490908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Т. Добжанский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Добжанский связал генетику с природными популяциями и сделал эволюцию предметом полевых исследований. Его работы показали, что наследственные изменения реально наблюдаются в естественной среде.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7262571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 Майр и другие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Майр уточнил понятие вида и значение репродуктивной изоляции, Симпсон сопоставил эволюцию с палеонтологией, а Стеббинс расширил синтез на растения и их эволюцию.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изучения эволюции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уровни не изолированы: каждый следующий опирается на предыдущий и раскрывает эволюцию на новом масштабе — от популяции к историческим преобразованиям крупных групп.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Микроэволюция, видообразование и макроэволюция образуют единый ряд процессов, поэтому синтетическая теория связывает наблюдения в популяциях с общими закономерностями истории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биологии, 2026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синтетическая теория объяснила лучше классического дарвинизма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теория связала отбор с генами и законами Менделя, объяснив, как признаки сохраняются скрыто, передаются потомкам и проявляются вновь без идеи их «смешивания».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изменчивости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показала, что наследственная изменчивость возникает благодаря мутациям и рекомбинациям, а не только как общее свойство организмов. Это сделало происхождение разнообразия биологически понятным.
</a:t>
            </a:r>
            <a:endParaRPr lang="en-US" sz="933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и отбор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учла дрейф генов и вероятностный характер многих процессов. Благодаря этому стало ясно, что эволюция определяется не одним фактором, а их совместным действием.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единицей анализа стала популяция, а не отдельная особь. Такой подход позволил измерять изменения частот аллелей и превратил эволюцию в проверяемую научную модель.
</a:t>
            </a:r>
            <a:endParaRPr lang="en-US" sz="10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классического дарвинизма и синтетической теории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эволюционная биология перешла от общих объяснений к точной популяционной модели.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уточнила механизм наследования, ввела популяционный уровень и объяснила видообразование как результат накопления генетических различий.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«Кризис дарвинизма. Формирование синтетической теории эволюции»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синтетической теории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синтетическая теория была создана до расшифровки роли ДНК, поэтому не могла учитывать молекулярные механизмы наследования, регуляцию генов и тонкие уровни работы генома.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стало ясно, что не все мутации полезны или вредны: многие из них нейтральны. Это привело к развитию теории нейтральной эволюции и молекулярной эволюции.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Эпигенетика, горизонтальный перенос генов и влияние среды усложнили картину эволюции. Сегодня синтетическая теория остаётся основой, но рассматривается как открытая к уточнениям.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эволюционная биология развития показала, что важны не только гены, но и способы их включения в онтогенезе. Это расширило представление о наследуемых изменениях.
</a:t>
            </a:r>
            <a:endParaRPr lang="en-US" sz="10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изменяющие генофонд популяции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 и направление отбора различаются: первые создают новые варианты, а вторые определяют, какие из них закрепятся в следующем поколении.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меняется под действием нескольких факторов одновременно; особенно важно различать создание наследственной изменчивости и её последующий отбор или случайное перераспределение.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биологии, 2026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и наблюдаемые подтверждения синтеза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антибиотикам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популяциях бактерий устойчивые варианты появляются и быстро распространяются там, где действует лекарственное давление. Этот пример наглядно показывает, что естественный отбор может работать очень быстро и приводить к заметным изменениям уже за короткое время.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в загрязнённой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у берёзовых пядениц стал классическим примером отбора в природе. В условиях загрязнения тёмная окраска помогала лучше маскироваться, поэтому её носители чаще выживали и оставляли потомство.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наследственной изменчивости к новому виду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синтетической теории: эволюция идёт через изменения в популяции, а не через преобразование одной особи.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5706" y="14788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462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1400" y="1498300"/>
            <a:ext cx="252900" cy="224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синтетической теории для современной биологии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дала язык для описания наследственных изменений в группах организмов. Она помогает измерять частоты аллелей, оценивать действие отбора и понимать структуру природных популяций.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 помогает сохранять редкие виды, учитывая изоляцию, малочисленность и потерю генетического разнообразия. Он показывает, какие условия поддерживают устойчивость популяций.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49508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теория объясняет, какие наследственные варианты можно закреплять и комбинировать. В биотехнологии она помогает планировать работу с наследственным материалом и прогнозировать результат отбора.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4950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прогнозирование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делает эволюцию предметом анализа, а не только описания. Поэтому её идеи применяются там, где нужно объяснять и предсказывать изменения живых систем в реальной среде.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451861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синтеза позволяют понимать, почему быстро возникают устойчивые к антибиотикам бактерии и как меняются вирусы. Это важно для профилактики, лечения и контроля инфекций.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спора к научной системе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объединила отбор, наследственность и изменчивость в строгую модель. Она показала, что эволюция — это измеримое изменение генофонда популяций на протяжении поколений.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2026-06-01T17:43:39Z</dcterms:created>
  <dcterms:modified xsi:type="dcterms:W3CDTF">2026-06-01T17:43:39Z</dcterms:modified>
</cp:coreProperties>
</file>