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биология помогает сохранять виды, экосистемы и устойчивость биосферы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живой природы и одновременно мощный фактор её изменений. Поэтому охрана природы в школьной биологии связана с экологией, генетикой, эволюцией и учением об экосистемах.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природы изучается на уроках биологии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биоразнообразия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сколько видов входит в сообщество и насколько сложны связи между ними. Богатое видовое разнообразие делает пищевые цепи более разветвлёнными и устойчивыми к нарушениям.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отражает наследственные различия внутри одного вида. Чем выше генетическое разнообразие, тем больше шансов у популяции пережить изменения климата, вспышки болезней и другие неблагоприятные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охватывает леса, степи, болота, реки, озёра и моря. Каждая экосистема выполняет собственные функции, а утрата любой из них ослабляет природный баланс в целом.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как инструмент охраны редких видов
</a:t>
            </a:r>
            <a:endParaRPr lang="en-US" sz="2773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видов устанавливают охранные категории, позволяющие оценить степень угрозы. Такой подход помогает отличать виды, которым нужна срочная помощь, от тех, чьё состояние пока стабильнее.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фиксирует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сведения о редких и исчезающих видах: их распространении, численности, причинах сокращения и необходимых мерах защиты. Это делает информацию о рисках доступной и сопоставимой.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и региональный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Красная книга ведётся не только на федеральном уровне, но и в регионах. Это важно, потому что состав редких видов и причины их сокращения различаются по 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не с одним фактором, а с их сочетанием: разрушением мест обитания, загрязнением и усилением давления человека на природные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 — потеря местообитаний; остальные факторы ускоряют сокращение видов и ослабляют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школьного курса экологии; приоритет причин отражает общепринятую оценку антропогенного воздействия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биоразнообразия
</a:t>
            </a:r>
            <a:endParaRPr lang="en-US" sz="278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основная единица охраны вида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охраняют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 начинается не с абстрактного списка, а с поддержания жизнеспособной популяции. Именно она обеспечивает продолжение существования вида в конкретной природной среде.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биологи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состояния популяции используют численность, плотность, рождаемость, смертность, возрастную структуру и соотношение полов. Эти показатели показывают, насколько популяция устойчива.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малых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изолированные популяции быстрее теряют генетическое разнообразие. В них чаще проявляется близкородственное скрещивание, а случайные колебания численности сильнее влияют на выживание.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между группами надолго нарушается, даже ранее обычный вид может исчезнуть локально. Изоляция лишает популяцию притока генов и снижает её адаптационные возможности.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природоохранные меры должны поддерживать не только численность, но и условия для обмена особями между группами. Это повышает шансы вида на долгосрочное сохранение.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охране редкого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природоохранного мониторинга и выбора мер защиты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природоохранный результат выше там, где сохраняются не отдельные особи, а целые условия их 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защищают среду обитания и связи между популяциями, а не только отдельный вид.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экологии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охраны природы и их биологический эффект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экосистему устойчивой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участвует в сообществе, тем сложнее его трофические связи. Тогда выпадение одного звена реже приводит к обрушению всей системы.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вещества распределяются по нескольким цепям питания. Это создаёт запас прочности: экосистема может частично компенсировать потери после нарушения.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пожара, засухи или загрязнения восстановление идёт быстрее там, где сохраняются семенной банк, почвенные организмы и источники повторного заселения.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хищники и разлагатели поддерживают круговорот веществ и регуляцию численности. Их исчезновение заметно снижает способность сообщества к саморегуляции.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опора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держится не только на стволах, но и на скрытой под почвой сети корней и грибного мицелия. Эта подземная часть помогает деревьям получать воду и минеральные вещества, а также связывает растения в устойчивое сообщество, способное переживать внешние воздействия.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ярусам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каждый ярус выполняет свою роль: кроны принимают свет, кустарники создают укрытие, травянистый слой сохраняет влагу, а птицы и насекомые поддерживают опыление и распространение семян. Благодаря такой структуре лес остаётся богатым по видам и функциям.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утраты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вырубают, почва быстро теряет защиту, усиливается эрозия, меняется водный режим, а рядом исчезают виды, связанные с древесным покровом. Последствия заметны не сразу, но со временем они затрагивают реки, климат участка и жизнь многих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живая система охраны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возвращаются простые травянистые сообщества; лесные системы требуют больше времени из-за медленного роста и заселения.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восстановление влияют исходное состояние почвы, семенной банк и близость неповреждённых участков; полное возвращение занимает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экологической сукцессии и постпожарного восстановления, учебные материалы по экологии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восстанавливаются природные сообщества после нарушения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ведущих продовольственных культур в разной степени зависят от животных-опылителей.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подчёркивает, что утрата генетического разнообразия и опылителей затрагивает не только природу, но и урожайность культур, а значит — питание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и IPBES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373063"/>
            <a:ext cx="6783000" cy="162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судить о состоянии популяций и среды по повторяемым данным.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Единичного наблюдения недостаточно: важны регулярность, сравнимость и длинные ряды данных, чтобы увидеть реальную динамику.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биологическому мониторингу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которые используют биологи в мониторинге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разрушения среды к потере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причинно-следственных связях в экологии и биологии охраны природы.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как биологическая угроза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легко осваивают новые территории, потому что не встречают привычных ограничений среды и быстро занимают пространство, пищевые ресурсы и ниши, доступные местным организмам.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плодовитость, быстрый рост и отсутствие естественных врагов позволяют им вытеснять аборигенные виды, сокращая их численность и изменяя устойчивые трофические связи в сообществах.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инвазивные организмы переносят паразитов и возбудителей заболеваний, к которым местные популяции не приспособлены, поэтому ущерб становится особенно заметным и долговременным.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Инвазии меняют состав сообществ, уменьшают численность рыб, растений и опылителей, а иногда запускают цепную реакцию, которая перестраивает целую экосистему.
</a:t>
            </a:r>
            <a:endParaRPr lang="en-US" sz="11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в системе продовольственной безопасности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Цветущее поле и пчелиный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цветущих сельскохозяйственных растениях пчёлы и шмели собирают нектар и переносят пыльцу между цветками. Для растений это условие образования плодов и семян, а для человека — основа стабильного урожая и разнообразного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опылителей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опылителей особенно заметно в садах, на плантациях и вблизи интенсивного земледелия. Тогда уменьшается завязывание плодов, страдают ягодные, плодовые и масличные культуры, а вместе с ними — качество рациона.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работают одновременно: одна и та же природная система может очищать воду, удерживать почву и поддерживать урожайность.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для повседневной жизни функции связаны с водой, почвами и опылением; их утрата сразу отражается на здоровье и 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экосистемных услуг по материалам FAO, IPBES и обзорной экологии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важные для качества жизни
</a:t>
            </a:r>
            <a:endParaRPr lang="en-US" sz="27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право и научные основания природоохранных решений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картирование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биологи собирают данные о численности видов и расположении местообитаний. Без этих сведений невозможно обосновать границы охраняемых территорий и приоритеты защиты.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вида определяется по темпам сокращения, размеру ареала и состоянию популяций. Такая оценка позволяет выделять виды, которым угрожает быстрое исчезновение.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результаты используются для установления лимитов добычи, сезонных запретов, санитарных зон и режимов особо охраняемых территорий, где нагрузка человека строго ограничена.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мониторинг показывает, работают ли принятые меры. Если численность видов и качество среды улучшаются, природоохранные решения можно считать обоснованными.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86203"/>
            <a:ext cx="4037700" cy="11222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повседневные решения влияют на состояние видов, местообитаний и обмен генами между популяциями.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действия, которые поддерживают естественные связи в экосистеме, а не только устраняют отдельные последствия загрязнения.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охране природы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 и их биологический результат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делает охрану природы практической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популяциях, генетическом разнообразии и экосистемах позволяют не просто констатировать проблемы, а выбирать меры, которые реально сохраняют виды и устойчивость биосферы.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2026-06-01T22:31:33Z</dcterms:created>
  <dcterms:modified xsi:type="dcterms:W3CDTF">2026-06-01T22:31:33Z</dcterms:modified>
</cp:coreProperties>
</file>