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Чаплина «Мушка»: урок о маленькой героине и добром отношении к животным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собачка, большие чувства и добрый урок о заботе.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Чаплина и её мир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Чаплина умела замечать в животных характер и привычки. Она много лет работала в Московском зоопарке и писала о питомцах просто, живо и с теплом, поэтому её рассказы легко понимать и интересно читать детям.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называется «Мушка»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знакомит читателя с героиней: Мушка — это не просто собака, а маленький персонаж с собственным именем и настроением. Такое имя звучит ласково и вызывает улыбку.
</a:t>
            </a:r>
            <a:endParaRPr lang="en-US" sz="1192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«Мушка» мягкое, короткое и чуть смешное. Оно передаёт нежность автора к собаке и помогает почувствовать, что к ней относятся по-доброму и внимательно.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названию уже видно: перед нами история о живом существе, которое запоминается не размером, а своим характером, повадками и особым местом в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Мушки в рассказе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Мушка показана маленькой, шустpой и очень заметной собачкой. Её движения, реакции и привычки делают её живой, а не «обычной»; в каждом жесте чувствуется любопытство и доверчивость.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вызывает симпатию потому, что ведёт себя трогательно и немного смешно. Читатель легко представляет её в доме, где она смотрит на людей, прислушивается и словно ждёт доброго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происходят события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 домашней обстановке, где всё знакомо и спокойно. Именно здесь маленькая собака чувствует себя защищённой, а читатель легко узнаёт привычный мир.
</a:t>
            </a:r>
            <a:endParaRPr lang="en-US" sz="94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рассказе — место без лишнего шума и страха. Такая обстановка подчёркивает, что питомцу нужны покой, забота и бережное отношение.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люди, которые находятся возле Мушки. Их внимание, голос и отношение помогают понять, как много значит для животного спокойное и доброе общение.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Мушки дом становится местом, где ей хорошо и безопасно. Это помогает увидеть, что забота человека делает жизнь животного спокойной и счастливой.
</a:t>
            </a:r>
            <a:endParaRPr lang="en-US" sz="9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 от Мушки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Мушка привлекает внимание своей живостью: она сразу кажется не тихой и незаметной, а очень подвижной, словно всё вокруг ей интересно и нужно знать.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замечаются её смешные и трогательные повадки. Именно они заставляют улыбнуться и почувствовать к ней симпатию, как к маленькой знакомой.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поведение выглядит настоящим: Мушка не «играет роль», а просто живёт, реагирует, прислушивается и действует по-своему, как и любая живая собака.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этой естественности она быстро запоминается. Читатель видит не только маленький размер, но и характер, который делает героиню особенной.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к Мушке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первого взгляда на маленькую собаку к пониманию её нужд и ответственности за неё.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животных в рассказе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у животных есть свой нрав и привычки. Они могут быть осторожными, доверчивыми или упрямыми, и это делает каждое существо непохожим на другое.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Мушка помогает увидеть, что даже маленькая собака чувствует настроение людей, привыкает к ним и по-своему отвечает на добро. Она не просто рядом, а живёт в общении с человеком.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учит смотреть на животных внимательно и уважительно. Тогда замечаешь не только их размер или внешний вид, но и характер, который делает их по-настоящему интересными.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автор-рассказчик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обращает внимание на то, как Мушка двигается: быстро, живо, по-своему. Такие мелкие движения сразу показывают её характер.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как собачка откликается на голос и присутствие людей. По этим подробностям видно её доверчивость, осторожность и привычку к общению.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поведение рядом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Мушкой вблизи человека, автор замечает то, что легко упустить: привычки, смешные жесты и маленькие знаки заботы или беспокойства.
</a:t>
            </a:r>
            <a:endParaRPr lang="en-US" sz="9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смешные моменты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Мушка, которая всё замечает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собачка суетится, оглядывается и словно хочет успеть везде сразу. Её быстрые повороты, настороженные ушки и любопытный взгляд вызывают улыбку. В такой сцене легко представить весёлую домашнюю картинку, полную движения и живого характера.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серьёзность маленькой собаки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Мушка ведёт себя так важно, будто она большая и очень занятая. Но именно эта серьёзность у маленького существа кажется особенно забавной. На иллюстрации можно показать, как она стоит в домашней комнате и внимательно смотрит на людей.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Трогательный домашний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Мушка может выглядеть совсем крошечной, но в её поведении чувствуется смелость и доверие. Когда рядом есть добрые руки и спокойный дом, она становится ещё милее. Такой эпизод хорошо передаёт тепло рассказа и дружелюбную атмосферу.
</a:t>
            </a:r>
            <a:endParaRPr lang="en-US" sz="88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71203"/>
            <a:ext cx="529800" cy="470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питомце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нужна регулярная еда и чистая вода. Когда о Мушке помнят каждый день, она чувствует себя спокойно, доверяет людям и не переживает из-за голода.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животным включает чистое место, аккуратность и порядок. Для маленькой собаки это особенно важно, потому что она быстро чувствует дискомфорт и нуждается в заботе.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Мушку нельзя пугать, дразнить или хватать без нужды. Ласковое обращение помогает ей быть смелее, а человеку — учиться терпению, внимательности и мягкости.
</a:t>
            </a:r>
            <a:endParaRPr lang="en-US" sz="999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питомца должен быть тихим и безопасным. В такой обстановке Мушка отдыхает, привыкает к людям и чувствует, что рядом есть надежная защита.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животное нельзя считать неважным: у него тоже есть чувства, привычки и свой характер. Мушка напоминает, что забота начинается с внимательного взгляда и доброго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относиться к питомцу ласково и терпеливо, он отвечает доверием и спокойствием. Так человек учится замечать не только забавные повадки, но и потребности живого существа.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убеждает: доброта к животным делает лучше и самого человека. Она воспитывает ответственность, бережность и умение радоваться маленькому, но очень настоящему 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интересен первоклассникам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короткие и понятные события, поэтому детям легко следить за историей и не терять интерес от начала до конца.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маленькая и забавная, а такие персонажи особенно нравятся первоклассникам: их хочется рассматривать, слушать и запоминать.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близких детям чувств — радости, удивления, ласки и заботы. Они помогают узнать знакомую домашнюю жизнь.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доброте без сложных объяснений. Это делает его понятным даже тем, кто только начинает читать и размышлять о поступках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48167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33001"/>
            <a:ext cx="559500" cy="497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слова делают рассказ мягким и тёплым. Они помогают почувствовать, что автор относится к Мушке с симпатией и заботой, а не просто описывает её.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показывают, как именно ведёт себя собачка: быстро, живо, осторожно. Благодаря этому Мушка кажется настоящей, а не выдуманной игрушкой.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маленького размера, доверчивости и смешных привычек создают добрую улыбку. Читатель сразу чувствует тепло и хочет относиться к героине бережно.
</a:t>
            </a:r>
            <a:endParaRPr lang="en-US" sz="9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рядом с Мушкой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человек тихо наклоняется к маленькой собаке, а она смотрит на него внимательно и доверчиво. В комнате спокойно и светло, и сразу видно: рядом не просто питомец, а маленький друг, которому важно доброе внимание.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вечер дома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хозяин садится рядом, а Мушка устраивается поближе, словно ей так уютнее и безопаснее. В этой картине легко показать дружбу без лишних слов: человек заботится, а собака отвечает спокойствием и доверием.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маленький питомец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внимательное наблюдение за Мушкой постепенно приводит к пониманию её характера и потребностей.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внимательный рассказ помогает понять, как важно бережно относиться к живому рядом и не судить по размеру или внешнему виду.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Чаплиной «Мушка»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собака может научить человека большой доброте и ответственности.
</a:t>
            </a:r>
            <a:endParaRPr lang="en-US" sz="22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Чаплина — писатель-наблюдатель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Чаплина точно замечала повадки животных и передавала их простыми словами. Поэтому её герои выглядят правдивыми и легко запоминаются детям.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взгляд на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текстах чувствуется уважение к каждому животному. Даже маленький питомец у неё становится заметной и очень живой личностью.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16867"/>
            <a:ext cx="458700" cy="40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86859"/>
            <a:ext cx="458700" cy="366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607" y="3179734"/>
            <a:ext cx="4512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урока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замечать поведение Мушки, её движения, привычки и настроение. Без наблюдательности трудно понять, что нужно маленькому питомцу.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— это кормить, защищать и не забывать о животном. Она показывает, что человек умеет быть внимательным и добрым каждый день.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возникает, когда рядом спокойно и безопасно. Мушка чувствует это и поэтому ведёт себя свободнее, смелее и ласковее.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— это не просто домашнее животное, а тот, кто живёт рядом с человеком и нуждается в его любви, терпении и уходе.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помогает понять, какая Мушка: осторожная, смешная, живая или ласковая. У каждого животного он свой, и именно это делает его интересным.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Мушка запоминается, потому что вызывает доброту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Мушка остаётся в памяти как маленькая, живая и очень трогательная героиня. Рассказ учит беречь тех, кто зависит от человека, и смотреть на животных с теплом и уважением.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2026-05-24T01:11:39Z</dcterms:created>
  <dcterms:modified xsi:type="dcterms:W3CDTF">2026-05-24T01:11:39Z</dcterms:modified>
</cp:coreProperties>
</file>