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живых организмов планеты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населяют сушу, воду, воздух и почву, приспосабливаясь к разным условиям.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обитания в жизни и эволюции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формирует условия для жизни, влияя на поведение и адаптации организмов. Жизнь возникла в воде, затем распространилась на сушу, в воздух и почву, благодаря процессам эволюции и приспособлениям.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среды обитания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жизнь под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пространства включают океаны, моря, реки и озера. Животные и растения здесь адаптированы к плотности воды и особенностям дыхания.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мир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воздух создают переменчивые условия с температурными колебаниями и ветром, что требует уникальных адаптаций у обитателей.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скрытые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множество микроорганизмов и беспозвоночных, обеспечивая круговорот питательных веществ и поддержку экосистем.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живут внутри других, развивая паразитизм или симбиоз – важные формы взаимодействия в природе.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плавучести у многих видов развиты плавательные пузыри и специальные структуры, позволяющие контролировать положение в воде.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организмы дышат с помощью жабр, которые позволяют извлекать кислород из растворённого в воде воздуха.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отличается высокой плотностью, что влияет на движение организмов и требует обтекаемой формы тела для легкого плавания.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водной среды обитания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в различных средах обитания
</a:t>
            </a:r>
            <a:endParaRPr lang="en-US" sz="247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водных видов связано с происхождением жизни и широким диапазоном водных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концентрируется в воде, тогда как суша и почва предоставляют более специализированные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обитатели морей и океанов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акулы — вершины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акулы занимают важное место в морских экосистемах. Киты питаются планктоном и мелкой рыбой, а акулы — активные хищники, регулирующие популяции других видов.
</a:t>
            </a:r>
            <a:endParaRPr lang="en-US" sz="133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— строители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создают сложные рифовые структуры, обеспечивая убежище и пищу для множества морских животных, тем самым поддерживая богатство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производит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и фитопланктон в процессе фотосинтеза выделяют около половины мирового кислорода, играя ключевую роль в дыхании планеты.
</a:t>
            </a:r>
            <a:endParaRPr lang="en-US" sz="13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пресных водоёмах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 пресных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Карпы и караси — типичные представители пресноводных рыб. Лягушки и тритоны выживают в условиях переменчивого климата и ограниченного кислорода.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и комары откладывают яйца в водоёмах, на разных этапах развития приспосабливаясь к водной среде и обеспечивая пищевую базу для рыб и птиц.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улитки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улитки и моллюски участвуют в очистке вод, перерабатывая органические остатки и повышая качество среды обитания.
</a:t>
            </a:r>
            <a:endParaRPr lang="en-US" sz="13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температура требует от организмов средств защиты от холода и жары, например, меха и построения убежищ.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смена дня и ночи влияют на поведение и активность животных, формируя биоритмы и локальные миграции.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развили корни для поглощения воды и листовые пластины для фотосинтеза в условиях воздуха.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 покровы тела, такие как кожа, перья или чешуя, обеспечивают защиту и помогают сохранять влагу.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условия и трудности
</a:t>
            </a:r>
            <a:endParaRPr lang="en-US" sz="22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обитателей суши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разнообразные и адаптивные
</a:t>
            </a:r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Слоны, белки и лисицы демонстрируют разные способы добычи пищи и средства защиты: от мощных бивней до ловкости и маскировки.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короли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Ястребы и воробьи приспособлены к полёту и обладают развитым зрением для охоты и ориентации на больших пространствах.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амфибии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змеи используют терморегуляцию и живородящие стратегии, тогда как жабы зависят от водных мест для размножения.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бабочки занимают важные экологические ниши, участвуя в опылении, разложении и поддержании баланса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отличаются способностью сохранять воду и переносить высокие температуры пустынь благодаря резерву жиров в горбах и эффективному охлаждению тела.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имеют плотный мех и толстый слой жира, позволяющий выживать в ледяной Арктике при низких температурах и сильных ветрах.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приспособлены к холоду Антарктики с помощью плотного оперения и развитых жирных запасов под кожей для сохранения тепла.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 земли
</a:t>
            </a:r>
            <a:endParaRPr lang="en-US" sz="26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и её обитатели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микроорганизмов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дом для миллиардов бактерий и грибов, которые помогают разлагать органические остатки и поддерживают плодородие. Без их работы почва не смогла бы обогащаться питательными веществами, необходимыми растениям.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перемешивают и рыхлят почву, улучшая её структуру и воздухопроницаемость. Их деятельность способствует проникновению воды и необходимого кислорода к корням растений.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их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многочисленные насекомые и их личинки, которые питаются растительными остатками и микроорганизмами. Они становятся пищей для других животных, поддерживая цепь питания.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почвы и их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нескольких слоёв, каждый из которых населен разными организмами — от бактерий в верхних слоях до крупных почвенных животных на глубине, создавая сложную экосистему.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51388"/>
            <a:ext cx="4646100" cy="14138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физические параметры для водной, наземно-воздушной, почвенной и организменной среды, что объясняет разнообразие адаптаций у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сред обитания
</a:t>
            </a:r>
            <a:endParaRPr lang="en-US" sz="271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существенно различаются по фактором, формирующими уникальные адаптации и стратегии выживания у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к средам обитания
</a:t>
            </a:r>
            <a:endParaRPr lang="en-US" sz="262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жабры у рыб
</a:t>
            </a:r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обтекаемое тело и плавники, обеспечивающие эффективное движение в воде. Жабры позволяют им дышать, поглощая кислород из воды, что жизненно важно для водной среды.
</a:t>
            </a:r>
            <a:endParaRPr lang="en-US" sz="1276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корни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развили мощную корневую систему, способную проникать в грунт и обеспечивать устойчивость. Корни позволяют забирать влагу и питательные вещества из почвы для роста и развития.
</a:t>
            </a:r>
            <a:endParaRPr lang="en-US" sz="1197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Пятнистый окрас леопарда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окраска леопардов помогает маскироваться в листве и тени леса, скрываясь от добычи и хищников. Это обеспечивает преимущество при охоте и защите.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и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позволяют птицам и летучим мышам освоить воздушную среду, обеспечивая способность к полёту, поиску пищи и избеганию опасностей, что расширяет их ареал обитания.
</a:t>
            </a:r>
            <a:endParaRPr lang="en-US" sz="12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освоения жизненных сред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появления и адаптации живых организмов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организменной среды
</a:t>
            </a:r>
            <a:endParaRPr lang="en-US" sz="2401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такие как аскариды и ленточные черви, живут внутри других, питаясь за счёт хозяина и часто вызывая болезни.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сотрудничают с грибами (микориза), что помогает им усваивать воду и минералы из почвы.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 между организмами, например, лишайники и бактерии, обеспечивают совместное питание и защиту.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паразитируют внутри клеток других организмов, влияя на их здоровье и генетическую 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паразитов и симбионтов
</a:t>
            </a:r>
            <a:endParaRPr lang="en-US" sz="2723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у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— паразитический червь, который обитает в кишечнике человека и питается его питательными веществами, вызывая заболевания при массовом заражении.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Бич головного мозга у рыб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поселился в головном мозге рыб, изменяя их поведение и повышая риск поедания хищниками, что способствует распространению паразита.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клён на ракообразных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клён — паразит, который закрепляется на панцире ракообразных, питаясь тканями хозяина и препятствуя его нормальному передвижению.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и микориза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корнях гороха и фасоли фиксируют азот из воздуха, а микориза помогает деревьям усваивать питательные вещества, укрепляя рост и здоровье растений.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воздуха снижает качество среды, приводя к гибели многих водных и наземных организмов.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среды обитания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сокращают пространство для животных и растений, уменьшая биоразнообразие.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нарушает экосистемы, вытесняя местных обитателей и изменяя природные балансы.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охраняет важные экосистемы и редкие виды от разрушения.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природных сред
</a:t>
            </a:r>
            <a:endParaRPr lang="en-US" sz="2559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повышает осведомлённость и формирует ответственное отношение к природе.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очистка вод помогают вернуть природное равновесие и поддерживают биоразнообразие.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позволяет реализовывать масштабные программы по сохранению среды и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средах обитания
</a:t>
            </a:r>
            <a:endParaRPr lang="en-US" sz="272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Антарктиды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самых суровых условиях Антарктики обнаружены микроорганизмы, которые могут жить внутри кристаллов льда, выдерживая экстремальные температуры и минимальное питание.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в реке Амазонка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Амазонке находят десятки новых видов рыб, что подчёркивает богатство и ещё не полностью исследованное биоразнообразие пресных вод.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живых организмов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гектаре почвы могут обитать до двух тонн живых существ, включая миллионы бактерий и других микроорганизмов, обеспечивающих здоровье экосистемы.
</a:t>
            </a:r>
            <a:endParaRPr lang="en-US" sz="13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сред обитания для жизни на Земле
</a:t>
            </a:r>
            <a:endParaRPr lang="en-US" sz="245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различных сред обеспечивает устойчивость и многообразие жизни. Сохранение природных сред — залог будущего планеты и всех её обитателей.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2026-05-08T12:51:39Z</dcterms:created>
  <dcterms:modified xsi:type="dcterms:W3CDTF">2026-05-08T12:51:39Z</dcterms:modified>
</cp:coreProperties>
</file>