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B. Bald sind Weihnachten und Neujahr!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праздники, немецкие слова и добрые традиции.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праздники: знакомимся с темой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Германии Рождество отмечают 25 декабря, а Новый год встречают в ночь с 31 декабря на 1 января. Дети ждут ёлку, свечи, сладости и подарки — и учат простые немецкие слова о празднике.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6696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недели до Рождества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Адвент начинается за четыре недели до праздника. В это время семьи готовятся к Weihnachten и каждый день приближают праздничное настроение.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654709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Adventskalender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домах появляется адвент-календарь с 24 окошками. Он делает ожидание весёлым: за каждым окошком спрятан маленький сюрприз.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22722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— одно окошко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открывают только одно окошко в день. Так ожидание становится коротким и радостным, а праздник будто шагает навстречу.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961238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уже близко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окошки открыты, Рождество совсем рядом. Ребята легко запоминают слова der Advent, der Kalender, die Türchen, jeden Tag.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Адвент — время ожидания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Ёлка в центре комнаты
</a:t>
            </a:r>
            <a:pPr algn="l" indent="0" marL="0">
              <a:lnSpc>
                <a:spcPct val="100000"/>
              </a:lnSpc>
              <a:buNone/>
            </a:pPr>
            <a:r>
              <a:rPr lang="en-US" sz="8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Рождественская ёлка сразу делает комнату праздничной. Её ставят дома, украшают шарами и звёздой, и она будто говорит: праздник уже здесь. Для детей это самый заметный символ зимы.
</a:t>
            </a:r>
            <a:endParaRPr lang="en-US" sz="1054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цвет и блеск
</a:t>
            </a:r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ветках появляются гирлянды, игрушки и маленькие огоньки. Красные и золотые украшения особенно красиво смотрятся в тёмный зимний вечер. Ёлка становится яркой и очень нарядной.
</a:t>
            </a:r>
            <a:endParaRPr lang="en-US" sz="1072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начинается с украшения
</a:t>
            </a:r>
            <a:pPr algn="l" indent="0" marL="0">
              <a:lnSpc>
                <a:spcPct val="100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Германии ёлку часто ставят 24 декабря, когда семья готовится к празднику. Дети с радостью помогают развешивать украшения. Для урока подходят слова der Baum, der Stern, die Kugel, das Licht.
</a:t>
            </a:r>
            <a:endParaRPr lang="en-US" sz="977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Рождественская ёлка — der Weihnachtsbaum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8826" y="1965637"/>
            <a:ext cx="268494" cy="268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74130" y="1965637"/>
            <a:ext cx="234932" cy="26849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10066" y="1965637"/>
            <a:ext cx="260103" cy="2684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54393" y="1965637"/>
            <a:ext cx="268494" cy="268494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02914" y="1965637"/>
            <a:ext cx="268494" cy="268494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06395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Geschenk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по-немецки — das Geschenk. Он может быть большим или маленьким, но главное в нём — внимание и доброе отношение.
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2054917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упаковка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Красивый пакет или коробка делают сюрприз особенно праздничным. Даже простая вещь выглядит радостно, если её упаковали с заботой.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803439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и добрые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9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лучший подарок — это улыбка, вежливое слово и тёплое поздравление. Такие мелочи создают хорошее настроение лучше любых чудесных фокусов.
</a:t>
            </a:r>
            <a:endParaRPr lang="en-US" sz="1054" dirty="0"/>
          </a:p>
        </p:txBody>
      </p:sp>
      <p:sp>
        <p:nvSpPr>
          <p:cNvPr id="17" name="Text 4"/>
          <p:cNvSpPr txBox="1"/>
          <p:nvPr/>
        </p:nvSpPr>
        <p:spPr>
          <a:xfrm>
            <a:off x="5551961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 от души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Открытка, рисунок или маленькая поделка особенно ценны, если сделаны своими руками. Они показывают, что человек думал о близком с любовью.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7300482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Freude для всех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сюрприз радует и того, кто дарит, и того, кто получает. Поэтому слова schenken, die Karte и die Freude так важны.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 и добрые сюрпризы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свет в окне
</a:t>
            </a:r>
            <a:pPr algn="l" indent="0" marL="0">
              <a:lnSpc>
                <a:spcPct val="100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улице рано темнеет, свет в окне кажется особенно тёплым. Свечи и гирлянды делают вечер спокойным и уютным. Для зимней темы хорошо подходят слова die Kerze, das Licht, warm и hell.
</a:t>
            </a:r>
            <a:endParaRPr lang="en-US" sz="976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вечер дома
</a:t>
            </a:r>
            <a:pPr algn="l" indent="0" marL="0">
              <a:lnSpc>
                <a:spcPct val="100000"/>
              </a:lnSpc>
              <a:buNone/>
            </a:pPr>
            <a:r>
              <a:rPr lang="en-US" sz="8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комнате мягко светятся лампочки, а за стеклом — тёмный холодный вечер. Такой контраст сразу создаёт ощущение уюта. Огоньки и свечи помогают почувствовать, что праздник уже совсем близко.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 на окне
</a:t>
            </a:r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окнах появляются звёзды, снежинки и маленькие лампочки. Они красиво сияют в темноте и делают дом нарядным. Даже простое окно начинает выглядеть по-настоящему празднично.
</a:t>
            </a:r>
            <a:endParaRPr lang="en-US" sz="1072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Свечи, огоньки и уют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Праздничная выпечка и сладости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 Германии часто пекут печенье и пряники. Форма звезды или ёлочки делает угощение не только вкусным, но и очень весёлым.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урока легко запомнить слова der Keks, der Kuchen, süß, lecker, backen. Они хорошо подходят для разговора о домашних праздничных угощениях.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корицы, ванили и мёда наполняет дом уютом. Когда печенье готово, всем хочется сразу взять ещё одно — и совсем чуть-чуть, ну ладно, два.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3933" y="2057985"/>
            <a:ext cx="509053" cy="509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264" y="2105694"/>
            <a:ext cx="517045" cy="4136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606" y="2057985"/>
            <a:ext cx="509053" cy="5090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85283" y="2082714"/>
            <a:ext cx="517045" cy="4595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509937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поют песни и повторяют простые фразы на немецком языке. Слова singen и gratulieren помогают говорить о празднике легко и уверенно.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2264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украшают класс, делают поделки и учат короткие поздравления. Так школьный день становится праздничным и немного волшебным.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697610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Поделки своими руками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вырезают, клеят и рисуют открытки. Когда что-то сделано собственными руками, подарок получается особенно тёплым и личным.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85283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готовят ужин, разговаривают и проводят время вместе. Праздник становится общим делом, а не только обменом подарками.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дома и в школе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Звезда и свеча
</a:t>
            </a:r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Звезда напоминает о Вифлееме, а свеча — о свете и надежде. Вместе они создают мягкое праздничное настроение. На уроке легко запомнить слова der Stern и die Kerze.
</a:t>
            </a:r>
            <a:endParaRPr lang="en-US" sz="1072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Венок и колокольчик
</a:t>
            </a:r>
            <a:pPr algn="l" indent="0" marL="0">
              <a:lnSpc>
                <a:spcPct val="100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Рождественский венок и колокольчик часто украшают дом. Венок напоминает о круге года, а звон колокольчика добавляет радостное настроение. Эти символы хорошо смотрятся рядом с ёлкой.
</a:t>
            </a:r>
            <a:endParaRPr lang="en-US" sz="1018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набор украшений
</a:t>
            </a:r>
            <a:pPr algn="l" indent="0" marL="0">
              <a:lnSpc>
                <a:spcPct val="100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собрать звезду, свечу, венок и ёлку вместе, получится настоящий рождественский уголок. Для темы подойдут слова der Kranz, die Glocke и die Weihnachtsdekoration.
</a:t>
            </a:r>
            <a:endParaRPr lang="en-US" sz="1057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праздничные символы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готовятся к празднику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в семье и школе: короткие немецкие глаголы помогают запомнить подготовку к Weihnachten und Neujahr.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31 декабря: встреча Нового года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537160" y="1977628"/>
            <a:ext cx="2191087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Дневная подготовка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люди заканчивают дела, украшают дом и готовят угощение. Вечером всё начинает напоминать о празднике, а в воздухе чувствуется ожидание нового года.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92108" y="1977628"/>
            <a:ext cx="219108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минуты года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 полуночи звучат часы, поздравления и радостные голоса. Все считают секунды и ждут, когда начнётся das neue Jahr.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83103" y="1977628"/>
            <a:ext cx="2191087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пожелания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полуночи люди желают друг другу Glück, здоровья и удачи. Встреча нового года становится весёлым и тёплым началом нового времени.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игры и прогулки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на снегу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сразу превращает двор в игровую площадку. Дети лепят Schneemann, кидаются снежками и радуются, если снег липнет к варежкам.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прогулка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прогулке можно кататься с горки и оставлять следы на снегу. Даже холодный воздух не мешает, когда всем вместе lustig и шумно.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695" y="2025492"/>
            <a:ext cx="342803" cy="274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2564" y="1992620"/>
            <a:ext cx="339989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9025" y="1992620"/>
            <a:ext cx="339989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5486" y="1992620"/>
            <a:ext cx="339989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Помочь дома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убрать игрушки, разложить вещи по местам и помочь взрослым навести порядок. Такие маленькие дела делают подготовку к празднику спокойнее и приятнее.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Порадовать близких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слово, рисунок или открытка для родных сразу создают хорошее настроение. Вежливость и внимание показывают, что человек умеет заботиться о других.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Поделиться радостью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поделиться материалами, угощением или идеей для поделки, праздник становится дружнее. Когда дети помогают друг другу, в классе появляется больше улыбок.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 спасибо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danken и wünschen очень важны перед праздником. Они учат замечать помощь, благодарить за неё и желать другим что-то хорошее.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дела перед праздником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Frohe Weihnachten! говорят, когда хотят пожелать радостного и тёплого Рождества. Это короткая и очень понятная фраза для открытки или устного поздравления в классе.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Поздравления по-немецки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Frohes neues Jahr! подходит для встречи нового года. Её можно сказать в последний день декабря, когда все ждут праздника и считают секунды.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Alles Gute! — универсальное пожелание. Оно звучит дружелюбно и подходит почти в любой праздничной ситуации, когда хочется сказать человеку что-то доброе.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Liebe Grüße! часто пишут в письмах и открытках. Эта фраза помогает закончить поздравление красиво, просто и очень по-доброму.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Стол, за которым всем уютно
</a:t>
            </a:r>
            <a:pPr algn="l" indent="0" marL="0">
              <a:lnSpc>
                <a:spcPct val="100000"/>
              </a:lnSpc>
              <a:buNone/>
            </a:pPr>
            <a:r>
              <a:rPr lang="en-US" sz="7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большом столе стоят блюда, фрукты, печенье и напитки. Рядом горит свеча, а маленькая веточка ели делает атмосферу особенно праздничной. Когда die Familie садится вместе, обычный ужин превращается в тёплый вечер с разговором и смехом.
</a:t>
            </a:r>
            <a:endParaRPr lang="en-US" sz="938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Тарелки, сладости и хорошее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6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тарелки, аккуратно разложенные угощения и красивые салфетки сразу создают ощущение праздника. Детям особенно нравится, когда на столе есть что-то lecker и сладкое. Главное здесь не количество блюд, а радость, которую люди делят вместе.
</a:t>
            </a:r>
            <a:endParaRPr lang="en-US" sz="821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Вечер, который запоминается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самый красивый праздничный стол — это не самый большой, а самый душевный. Свеча светит тихо, рядом стоят простые угощения, и все разговаривают без спешки. Такой семейный ужин надолго остаётся в памяти.
</a:t>
            </a:r>
            <a:endParaRPr lang="en-US" sz="941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стол и семейный ужин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5749" y="2057985"/>
            <a:ext cx="445422" cy="509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260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606" y="2057985"/>
            <a:ext cx="509053" cy="5090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85283" y="2082714"/>
            <a:ext cx="517045" cy="4595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509937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иней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приходит мороз, на земле появляется Schnee, а на ветках и окнах — иней. Зимний пейзаж становится тихим, белым и немного сказочным.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2264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декабре солнце садится рано, и вечер наступает быстрее, чем летом. Поэтому свет в окне и огоньки на улице кажутся особенно заметными и радостными.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697610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воздух становится kalt, и на прогулку хочется идти в тёплой шапке и шарфе. Но именно в такой день особенно приятно вернуться домой.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85283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Узоры на окнах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холода на стекле появляются красивые узоры. Они напоминают маленькие рисунки природы и делают комнату ещё уютнее, когда на улице dunkel.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в природе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каникулы без спешки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Каникулы дают время спокойно ausruhen, читать любимую книжку и играть дома или на улице. Не нужно всё успевать сразу: отдых тоже важная часть праздника.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тёплые воспоминания часто бывают простыми: чай на кухне, смешной разговор и вечер с семьёй. Такие моменты делают die Ferien особенно gemütlich.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никто не торопится, легче заметить приятные мелочи: свет, смех и добрые слова. Именно из них складывается настоящее зимнее настроение.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225776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1103" y="2225776"/>
            <a:ext cx="4130041" cy="23352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Цветная бумага и блёстки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открытки берут цветную бумагу, наклейки и немного блёсток. Ребёнок вырезает простую форму, добавляет ёлку или звезду и получает красивую, bunt открытку, которая сразу радует глаз.
</a:t>
            </a:r>
            <a:endParaRPr lang="en-US" sz="1184" dirty="0"/>
          </a:p>
        </p:txBody>
      </p:sp>
      <p:sp>
        <p:nvSpPr>
          <p:cNvPr id="9" name="Text 2"/>
          <p:cNvSpPr txBox="1"/>
          <p:nvPr/>
        </p:nvSpPr>
        <p:spPr>
          <a:xfrm>
            <a:off x="48402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слова на бумаге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открытке можно написать короткое пожелание и аккуратно подписать имя. Даже простые слова становятся особенно nice, если их schreiben от души и украсить рисунком снежинки.
</a:t>
            </a:r>
            <a:endParaRPr lang="en-US" sz="1184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 своими руками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 зимние праздники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Рождество и Новый год напоминают, что семья важнее спешки. Когда люди проводят время вместе, они лучше чувствуют поддержку, die Familie и Freude рядом.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учит замечать kleine Dinge: свет в окне, тёплые слова и спокойный вечер. Из таких моментов рождаются Hoffnung и хорошее настроение.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поздравлять друг друга вежливо и искренне, становится теплее всем вокруг. Праздничные дни показывают, как важно быть вместе и радоваться простым вещам.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Bald sind Weihnachten und Neujahr!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узнали зимние слова, поздравления и добрые традиции. Теперь Weihnachten, Neujahr, der Baum, das Geschenk, die Kerze и der Stern звучат особенно знакомо и радостно.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2026-05-25T03:30:46Z</dcterms:created>
  <dcterms:modified xsi:type="dcterms:W3CDTF">2026-05-25T03:30:46Z</dcterms:modified>
</cp:coreProperties>
</file>