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30375" y="2331350"/>
            <a:ext cx="121998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о творчестве А. И. Куприна: основные линии восприятия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Любовь, гуманизм, правда жизни: как критика читала Куприна сквозь эпохи.
</a:t>
            </a:r>
            <a:endParaRPr lang="en-US" sz="4600" dirty="0"/>
          </a:p>
        </p:txBody>
      </p:sp>
      <p:sp>
        <p:nvSpPr>
          <p:cNvPr id="4" name="Text 1"/>
          <p:cNvSpPr txBox="1"/>
          <p:nvPr/>
        </p:nvSpPr>
        <p:spPr>
          <a:xfrm>
            <a:off x="1530375" y="8050825"/>
            <a:ext cx="78024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Куприна рождалась в эпоху общественных потрясений, споров о реализме и новых моральных ориентиров. Его прозу обсуждали и как художественное событие, и как ответ на кризис времени.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в литературной борьбе рубежа веков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2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Дореволюционная критика: признание таланта и спор о реализме
</a:t>
            </a:r>
            <a:endParaRPr lang="en-US" sz="4524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 же время рецензенты упрекали его за натуралистические эпизоды, перегруженность бытовыми подробностями и отсутствие ясно выраженной идеологической позиции.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высоко ценили наблюдательность Куприна, живую разговорную речь и редкое умение передавать ощущение подлинной жизни без искусственной риторики.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обсуждался «Поединок»: критика спорила о правдивости армейского быта, унижении личности и нравственной атмосфере офицерской среды.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Талант наблюдения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Горький ценил у Куприна художественную зоркость и способность показывать судьбы простых людей без фальши. Его оценка подчеркивала силу сочувствия и точность психологического взгляда.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гражданской остроты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Горький ожидал от литературы большей социальной определенности. Поэтому Куприн для него оставался писателем сильным, но не всегда достаточно жестким в гражданском звучании.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 Горький и общественный смысл прозы Куприна
</a:t>
            </a:r>
            <a:endParaRPr lang="en-US" sz="329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«Поединка»: разоблачение армейской системы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Консервативная печать обвиняла автора в предвзятом изображении армии, тогда как либеральные обозреватели видели в романе честный социальный диагноз.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воспринимался как один из самых смелых текстов о русской армии начала XX века: он показывал не внешний блеск службы, а внутреннее разложение системы.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 точность военных деталей и психологическую достоверность офицерской среды, где повседневность строилась на унижении, страхе и моральной усталости.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предметом спора стала не только армейская тема, но и сам масштаб нравственного протеста: насколько литература вправе говорить о скрытом насилии открыто и без смягчения.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95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критических откликов начала XX века и последующих литературоведческих исследований
</a:t>
            </a:r>
            <a:endParaRPr lang="en-US" sz="1957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критических оценок Куприна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точные статистические данные, а устойчивые акценты критической традиции и исследований.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гуманизм, психологическая точность и жизненная достоверность; социальная и любовная проблематика следуют сразу за ними.
</a:t>
            </a:r>
            <a:endParaRPr lang="en-US" sz="4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повести «Гранатовый браслет»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сосредоточились на образе Желткова: одни видели в его любви духовную высоту и редкую самоотверженность, другие — художественную идеализацию, слишком далекую от повседневного опыта.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ценились музыкальность композиции, символика гранатового браслета и контраст между будничным миром героев и внутренним величием человека, незаметного для окружающих.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повести критики часто называли психологически точным: именно в нем чувство раскрывается как трагедия, а не как красивый романтический жест.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и традиция русского реализма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сближала Куприна с Толстым, Чеховым и Гаршиным, прежде всего через интерес к нравственному выбору, внутреннему конфликту и стремлению к жизненной правде.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подчеркивалась его самостоятельность: остросюжетность, репортажная конкретность, эмоциональная насыщенность и умение строить яркую сцену делали его прозу легко узнаваемой в реалистической традиции.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03325" y="3707737"/>
            <a:ext cx="9042900" cy="307192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3325" y="8881500"/>
            <a:ext cx="90429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29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дореволюционной, эмигрантской, советской и современной критики
</a:t>
            </a:r>
            <a:endParaRPr lang="en-US" sz="1292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82425" y="1918950"/>
            <a:ext cx="80691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критических оценок Куприна в разные периоды
</a:t>
            </a:r>
            <a:pPr algn="l" indent="0" marL="0">
              <a:lnSpc>
                <a:spcPct val="12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основные критерии оценки Куприна в литературной критике.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Куприна оценивали по-разному в зависимости от эпохи, но его литературная репутация оставалась устойчивой благодаря силе прозы и нравственной проблематике.
</a:t>
            </a:r>
            <a:endParaRPr lang="en-US" sz="4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48164"/>
            <a:ext cx="835200" cy="74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825504" y="6638231"/>
            <a:ext cx="606150" cy="80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Эмигрантская критика: ностальгия, память и разрыв с эпохой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Эмигрантские критики особенно ценили, что Куприн сохранял естественную интонацию, разговорную гибкость и узнаваемую русскую речь даже вдали от родины.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русская речь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читалась как свидетельство утраченного мира: в ней видели не только художественный текст, но и форму культурной памяти о дореволюционной России.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прошлой России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оказывались пережитый разрыв, ностальгия и ощущение исторической потерянности, которые придавали поздним текстам особую эмоциональную напряженность.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драматичность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похвалой звучали замечания о неравномерности поздних произведений и утрате прежней социальной широты, столь важной для раннего Куприна.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масштаба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критика: признание мастерства и идеологическая оценка
</a:t>
            </a:r>
            <a:endParaRPr lang="en-US" sz="4236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литературоведы высоко оценивали Куприна как реалиста, умеющего точно передавать сцену, речь персонажей и психологическое напряжение, особенно когда речь шла о столкновении личности с жестокой средой.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ценились его сочувствие к униженным, разоблачение насилия и внимание к социальному неравенству: в этих мотивах критика видела гуманистическую силу, полезную для нового общественного чтения.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писателю указывали на индивидуализм, недостаток революционной перспективы и интерес к частной судьбе вместо коллективного действия, поэтому признание его таланта часто сопровождалось идеологическими оговорками.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критической репутации Куприна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смену исторических эпох, литературных критериев и доминирующих способов чтения прозы Куприна.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 в критических оценках Куприна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критики считала такую манеру чрезмерно подробной, но другие видели в ней не избыточность, а особую форму художественной правды, основанной на внимательном наблюдении.
</a:t>
            </a:r>
            <a:endParaRPr lang="en-US" sz="2363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Рецензенты нередко выделяли профессиональную лексику и точность терминов, благодаря которым текст сохраняет конкретность и убедительно показывает труд, службу, повседневные навыки и привычки персонажей.
</a:t>
            </a:r>
            <a:endParaRPr lang="en-US" sz="2209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похвалу получала живая разговорная речь: диалоги звучат естественно, передают социальную среду героя и помогают читателю услышать различие между армейским, городским и провинциальным миром.
</a:t>
            </a:r>
            <a:endParaRPr lang="en-US" sz="2109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 предметную точность Куприна: в его прозе детали быта, формы одежды, жесты и обстановка работают не как украшение, а как средство создать ощущение достоверности.
</a:t>
            </a:r>
            <a:endParaRPr lang="en-US" sz="2471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3448" y="1979215"/>
            <a:ext cx="8287500" cy="664905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372575" y="9023150"/>
            <a:ext cx="691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564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дореволюционной, эмигрантской, советской и современной критики; точные количественные данные не фиксировались.
</a:t>
            </a:r>
            <a:endParaRPr lang="en-US" sz="1564" dirty="0"/>
          </a:p>
        </p:txBody>
      </p:sp>
      <p:sp>
        <p:nvSpPr>
          <p:cNvPr id="6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  <p:sp>
        <p:nvSpPr>
          <p:cNvPr id="7" name="Text 2"/>
          <p:cNvSpPr txBox="1"/>
          <p:nvPr/>
        </p:nvSpPr>
        <p:spPr>
          <a:xfrm>
            <a:off x="349250" y="2011300"/>
            <a:ext cx="8918400" cy="664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Куприна, чаще всего обсуждавшиеся критикой
</a:t>
            </a:r>
            <a:pPr algn="l" indent="0" marL="0">
              <a:lnSpc>
                <a:spcPct val="150041"/>
              </a:lnSpc>
              <a:buNone/>
            </a:pPr>
            <a:r>
              <a:rPr lang="en-US" sz="3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статистический подсчет, а условную степень внимания критиков к отдельным текстам и связанным с ними проблемам.
</a:t>
            </a:r>
            <a:pPr algn="l" indent="0" marL="0">
              <a:lnSpc>
                <a:spcPct val="150041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обсуждения оказались произведения, где особенно заметны социальный конфликт, нравственный выбор и психологическая напряженность; именно они сформировали устойчивый критический канон.
</a:t>
            </a:r>
            <a:endParaRPr lang="en-US" sz="4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униженных и сострадающая интонация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особенно убедителен там, где показывает человека в унизительных обстоятельствах, не лишая его достоинства. Критики ценили это как редкое соединение сочувствия, наблюдательности и внутренней тактичности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«Яме», «Гамбринусе», «Чудесном докторе» и других текстах сострадающая интонация не превращается в назидание: она помогает увидеть личность за социальным падением, одиночеством или внешней слабостью.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0630" y="2827747"/>
            <a:ext cx="614400" cy="61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591980" y="2827747"/>
            <a:ext cx="6144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668780" y="5947147"/>
            <a:ext cx="4608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Проблемные точки критики: натурализм, сентиментальность, неравномерность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рецензенты считали, что Куприн слишком часто строит сцену на резком контрасте, эмоциональном усилении и внешней выразительности, из-за чего текст кажется рассчитанным на сильное впечатление.
</a:t>
            </a:r>
            <a:endParaRPr lang="en-US" sz="1943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Эффектность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вызывал вопрос, где заканчивается точное изображение жизни и начинается художественная драматизация: именно на этом рубеже критики по-разному оценивали достоверность купринской прозы.
</a:t>
            </a:r>
            <a:endParaRPr lang="en-US" sz="1945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реализма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критики упрекала писателя в излишней чувствительности и подчеркнутом сочувствии, полагая, что эмоциональная насыщенность иногда ослабляет аналитическую глубину и дистанцию наблюдения.
</a:t>
            </a:r>
            <a:endParaRPr lang="en-US" sz="1943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Сентиментальность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Поздние тексты нередко сопоставляли с сильными ранними произведениями и находили различия в цельности, поэтому репутация Куприна строилась не только на признании, но и на спорах о качестве.
</a:t>
            </a:r>
            <a:endParaRPr lang="en-US" sz="1943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
</a:t>
            </a:r>
            <a:endParaRPr lang="en-US" sz="2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2475" y="4187339"/>
            <a:ext cx="8493000" cy="28851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43622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основных критических позиций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0254875" y="2305150"/>
            <a:ext cx="7728300" cy="56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показывает, как менялись критерии оценки Куприна в разных литературных школах и исторических контекстах.
</a:t>
            </a:r>
            <a:pPr algn="l" indent="0" marL="0">
              <a:lnSpc>
                <a:spcPct val="150041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Критические школы расходились в акцентах, но почти все признавали выразительность детали, силу психологизма и значимость нравственной проблематики.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9645375" y="8170450"/>
            <a:ext cx="62919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20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оценок Куприна в печати и исследовательской традиции XX—XXI веков.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литературоведение о Куприне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изучают через гендерные подходы, историю повседневности, культурную память и поэтику конфликта, что позволяет увидеть в знакомых сюжетах новые смысловые слои и исторические контексты.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исследователи рассматривают Куприна как писателя пограничных состояний, где личность сталкивается с кризисом социальных норм, внутренним выбором и напряжением между свободой и зависимостью.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сохраняется к теме любви, образу внутреннего достоинства и эффекту «живой правды», который соединяет эмоциональную силу текста с реалистической конкретностью детали.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Куприн остается предметом критического интереса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и учителей он важен как автор, у которого художественная увлекательность сочетается с нравственным поиском, а гуманизм выражен не декларативно, а через судьбы конкретных людей.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легко вовлекает читателя благодаря острому сюжету и ясной композиции, но за внешней доступностью скрываются сложные вопросы о цене достоинства, свободе выбора и моральной ответственности.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 показывает конфликты, понятные и современному читателю: любовь и долг, личное чувство и общественное давление, надежда и унижение. Поэтому его тексты не теряют актуальности в новых эпохах.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2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Исследователей привлекает и то, что его произведения допускают разные интерпретации: от социально-исторической до психологической, что делает Куприна устойчивой фигурой литературного обсуждения.
</a:t>
            </a:r>
            <a:endParaRPr lang="en-US" sz="2524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Куприн: от споров к признанию мастера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восприятие Куприна прошло путь от споров о натурализме и общественной позиции до признания его мастером психологической прозы, в которой особенно сильны гуманизм, точная деталь и сострадание к человеку.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2026-05-23T17:48:40Z</dcterms:created>
  <dcterms:modified xsi:type="dcterms:W3CDTF">2026-05-23T17:48:40Z</dcterms:modified>
</cp:coreProperties>
</file>