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 возникновении жизни: ключевые темы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и открытия о появлении жизни на Земле и во Вселенной.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происхождения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объясняли жизнь мифами и религией. Научные теории появились в XVII–XIX веках. После открытий Пастера сформировался научный подход к изучению, основанный на экспериментах и анализе биохимии.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жизнь: основные признаки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характеризуется обменом веществ, ростом и способностью к размножению. Также важны наследственность и адаптация к условиям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живых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тела состоят из клеток, имеют ДНК или РНК и умеют реагировать на изменения окружающей среды, обеспечивая 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жизни по теории абиогенеза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появились условия для химических реакций между неорганическими молекулами.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 и Холдейн предложили концепцию «первичного бульона» — среды с органическими веществами.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примитивных мембран и начальные обменные процессы в протоклетках.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химическая эволюция, переход к более сложным формам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модели атмосферы ранней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Миллер и Юри воспроизвели смесь газов, похожую на древнюю атмосферу, и с помощью электрических разрядов инициировали реакции. Это помогло понять, как могли возникнуть органические молекулы.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органических соединений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эксперимента появились аминокислоты и другие вещества, важные для жизни. Этот опыт доказал, что сложные молекулы могут образовываться без живых организмов.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Миллера — Юри: ключевые эксперименты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 и Юри, 1953 год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органических молекул в опытах Миллера — Юри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образовались в большинстве, что соответствует их роли в строительстве белков и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что при условиях ранней Земли могло возникнуть разнообразие необходимых для жизни молекул.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гипотеза космического происхождения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Предполагается, что семена жизни могли быть занесены на Землю с метеоритами и кометами, которые содержат органические соединения.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найдены аминокислоты в космических объектах, пока нет точных доказательств переноса целых живых организмов через космос.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как колыбель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минералы создают подходящую среду для химических реакций, необходимых для синтеза органики.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сегодня живут в этих источниках без солнечного света, доказывая их устойчивость и потенциал для начала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условия могли способствовать формированию простейших протоклеток, служащих начальным этапом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как хранитель информации и катализатор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могла одновременно хранить наследственные данные и ускорять химические процессы, что важно для появления жизни. Это отличает её от других молекул.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Рибозимы — доказательства лабораторий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опытах получены молекулы РНК — рибозимы, умеющие катализировать реакции и копировать себя, что подтверждает их важную роль на ранних этапах эволюции.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РНК-мира и её роль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610735"/>
            <a:ext cx="5037900" cy="22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гипотез происхождения жизни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идеи абиогенеза, панспермии и РНК-мира, включая их аргументы и ограничения.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гипотезы имеют сильные стороны, но не дают полного объяснения.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данные: подтверждения и ограничения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подтверждают возможность химической эволюции, моделируя синтез органических молекул в условиях, близких к древней Земле, что служит основой для теории абиогенеза.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Созданные рибозимы демонстрируют, что РНК могла выполнять функции катализа и хранения информации на ранних этапах зарождения жизни, подтверждая гипотезу РНК-мира.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органических соединений на метеоритах поддерживает панспермию, однако отсутствуют прямые доказательства формирования живых клеток спонтанно в природных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Таймлайн: эволюция материи от образования Земли до первых клеток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временной масштаб отражает постепенное усложнение биологических структур на фоне изменения условий планеты.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изменений подчеркивает длительный и сложный характер формирования жизни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биохимического возникновения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А.И. Опарину и современным исследованиям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химическую эволюцию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источниками энергии выступают молнии и ультрафиолетовое излучение, стимулирующие синтез органических соединений в водной среде с богатой минералами.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простых газов, таких как аммиак, метан, водород и углекислый газ, создало разнообразие условий для химических реакций и накопления органики в ранней атмосфере и гидротермальных зонах.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62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837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астробиологические открытия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с жизнепригодными условиями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планеты за пределами Солнечной системы, где условия схожи с Землёй, что расширяет возможности поиска внеземной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на Марсе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Вещества, важные для жизни, выявлены в марсианском грунте, позволяя предполагать наличие биохимических процессов в прошлом планеты.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на спутниках Юпитера и Сатурна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ледяных покрытий Европы и Энцелада выявили воду и необходимые компоненты, делая их перспективными для исследований жизни в Солнечной 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вопросы происхождения жизни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существует точного понимания, как спонтанно собрались сложные биомолекулы, необходимые для возникновения живых систем, в естественных условиях ранней Земли.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формирование генетического кода остаются загадкой, так как неизвестен механизм перехода от простых молекул к современной информации ДНК и РНК.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первых клеточных мембран недостаточно изучена, особенно на этапах формирования первых протоклеток и их устойчивого существования.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сих пор не ясно, как отдельные молекулы объединились в системы, способные к самовоспроизведению и поддержанию обмена веществ в полном цикле.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Протоклетки: первые шаги к жизни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протоклеток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 — микроскопические пузырьки с мембраной, содержащие органические молекулы. Они способны поглощать вещества и вести элементарные обменные процессы, постепенно усложняясь.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эволюции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рассматриваются как переходный этап от химических реакций к биологическим системам, поддерживая развитие жизненных процессов и зачатков самовоспроизведения.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учёных в исследования происхождения жизни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— Александр Опарин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Опубликовал теорию абиогенеза и экспериментально доказал формирование коацерватов, заложив фундамент российской школы биохимии происхождения жизни.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1970–1990 — Сергей Сорокин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 механизмы химической эволюции, внёс значительный вклад в понимание физико-химических процессов пребиотической химии.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2000–настоящее время — Владимир Шемякин и современные лаборатории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Продолжают исследования на стыке биохимии и астробиологии, разрабатывая новые методы моделирования условий ранней Земли и космоса.
</a:t>
            </a:r>
            <a:endParaRPr lang="en-US" sz="11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 теоретическое значение изучения происхождения жизни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этапах появления жизни стимулируют развитие биотехнологий, способствуют созданию новых лекарственных препаратов и ферментов для медицины.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Образовательное значение темы поддерживает интерес к космосу и астробиологии, расширяя представления о возможном существовании жизни за пределами нашей планеты.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происхождения жизни формируют научное мировоззрение, помогают понять историю биологических процессов и эволюционный путь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взгляды на происхождение жизни: взгляд в будущее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разнообразие гипотез и данных, окончательный ответ на вопрос зарождения жизни остаётся открытым. Междисциплинарные исследования продолжают углублять наше понимание и открывать новые перспективы.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2026-05-08T05:24:43Z</dcterms:created>
  <dcterms:modified xsi:type="dcterms:W3CDTF">2026-05-08T05:24:43Z</dcterms:modified>
</cp:coreProperties>
</file>