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English: как предлагать и реагировать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по-английски о планах, идеях и ответах.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Social English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English нужен, чтобы быстро и вежливо договариваться: о встрече, фильме, игре или школьном проекте. Здесь важны короткие шаблоны, понятный порядок слов и простые реакции.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эти фразы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собеседник отвечает: соглашается, сомневается, отказывает или предлагает свой вариант. Ответ показывает отношение к идее и помогает продолжить разговор.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Реакция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человек предлагает идею: встретиться, выбрать фильм, начать проект или решить задачу вместе. Это запускает разговор и задаёт тему.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Предложение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уточняют время, место или детали: after school, on Saturday, at 5, here or there. Так план становится конкретным и понятным.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урока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Научиться предлагать идею или план коротко и понятно, чтобы собеседник сразу понял, что вы хотите сделать вместе в школе или вне её.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Отрабатывать ответы на предложение: согласие, сомнение, отказ и альтернативу. Каждый ответ должен звучать вежливо и помогать разговору двигаться дальше.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Реагировать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быстро, без долгих пауз и сложных конструкций. В реальном диалоге важнее ясность, чем длинные объяснения и редкая грамматика.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естественно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 работать в паре или группе, когда нужно договориться о встрече, совместном задании или выборе общего дела после уроков.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Договариваться вместе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Разогрев: что бы вы сказали?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 1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друг предлагает после школы пойти в кафе, какой ответ звучит лучше: согласие, сомнение или отказ? Подумайте, как ответить вежливо и коротко.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 3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класс начинает проект по истории, как ответить, чтобы согласиться, уточнить роль или предложить другое время?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 2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выбрать игру на выходные, что бы вы сказали, чтобы предложить свой вариант или показать, что вы не уверены?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we…?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 watch a movie? — это мягкое предложение, которое звучит естественно и не давит на собеседника. Оно подходит для совместных планов после уроков.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предложение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простой: Why don’t we + base verb. После этой фразы глагол используется без to, поэтому говорим: Why don’t we meet, start, play?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модель: Why don’t we meet after school? Why don’t we start now? Why don’t we play football on Saturday?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удобна, когда вы хотите предложить идею спокойно и дружелюбно, без команды и без слишком прямого давления.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лучше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about…?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about… удобно использовать, когда вы предлагаете предмет, вид деятельности или короткий план. После about часто идут существительное или форма -ing.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идеи или варианта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не уверены, что лучше сказать, начните с How about и добавьте одно слово или короткую фразу. Это делает предложение простым и понятным.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How about pizza? How about playing football? How about Saturday? Все они звучат коротко и естественно в разговоре между друзьями.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about…? и Where/When about…?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127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about…? помогает быстро вернуть разговор к идее или предложить другой вариант. Например: What about the new game? — когда хочется обсудить конкретную вещь.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127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about…?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27350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about…? и When about…? используют для уточнения места или времени. Например: Where about should we meet? When about can you call?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27350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места и времени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8342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звучат менее официально и хорошо подходят для живого школьного разговора, когда нужно быстро договориться и не усложнять фразу.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8342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could…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could work together. Эта форма предлагает вариант спокойно и без давления, поэтому собеседнику легче принять или обсудить идею дальше.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вариант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could go to the park или We could finish the project today — такие предложения звучат как возможность, а не приказ.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хотите быть вежливым и дать выбор, We could… часто подходит лучше, чем более прямое Let’s…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фразы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Let’s…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Let’s + глагол в начальной форме звучит просто и дружелюбно. Она подходит, когда вы хотите сразу начать общее действие без лишних объяснений.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команда вместе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Let’s play basketball, Let’s choose a movie, Let’s ask Maya to join us. Такие фразы легко использовать в школе, на перемене или в чате.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примеры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часто звучит увереннее, чем We could. Поэтому эта форма подходит, когда вы уже почти договорились и хотите предложить следующий шаг.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suggest… / I suggest we…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предложения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звучит чуть формальнее, чем Let’s… и подходит, когда вы предлагаете план в спокойном, вежливом тоне. После suggest сразу идет глагол без to.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правило: после suggest не добавляют to. Нельзя сказать suggest to meet или Let’s to go. Лучше сразу использовать глагол или существительное.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примеры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ней часто говорят о коротком действии или общей идее: I suggest a short break. I suggest we meet at 4. Обе фразы звучат естественно в 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 и мягко: сравнение форм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меняется тон, когда мы выбираем более мягкую или более прямую форму предложения.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смягчающих слов, тем осторожнее и дружелюбнее звучит предложение, особенно если решение зависит от других.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Social English: способы предложить идею и выбрать тон.
</a:t>
            </a:r>
            <a:endParaRPr lang="en-US" sz="12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согласиться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sounds great! и Sure! подходят, когда идея нравится сразу. Эти ответы короткие, дружелюбные и показывают, что вы готовы продолжать разговор без лишних объяснений.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согласие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love to. звучит особенно тепло и подходит, когда предложение действительно нравится. Эта фраза выражает не только согласие, но и искренний интерес к плану.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отклик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idea! помогает поддержать чужое предложение и добавить интерес. После него удобно сразу перейти к следующему шагу: спросить время, место или кто что делает.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идеи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согласия обычно звучит короткое уточнение: What time? Where should we meet? Let’s do it. Так разговор быстро переходит к действиям и не застревает на словах.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сомнение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sure показывает сомнение без резкости. Фраза помогает выиграть время, если идея не кажется плохой, но решение пока не готово.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сомнение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и Let me think звучат мягко и не закрывают разговор. Они дают понять, что вы слушаете, но хотите сначала обдумать предложение.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для размышления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I’m busy подходит, если причина уже понятна, но вы не хотите звучать слишком резко. Такая формулировка остается вежливой и понятной для собеседника.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объяснение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можно задать уточняющий вопрос: When exactly? или What time? Тогда сомнение превращается в попытку найти удобный вариант, а не в отказ.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вместо отказа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отказаться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мягкой формы: I’m afraid I can’t. Она звучит вежливее, чем резкое no, и сразу показывает, что вы не хотите обидеть собеседника.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начало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причина делает отказ понятнее: I’ve got homework, I’m busy, or I have a family plan. Объяснение не должно быть длинным, достаточно одной фразы.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причина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смягчение: sorry, thanks, or maybe another time. Такие слова помогают сохранить дружелюбный тон и показать, что вы цените приглашение или предложение.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Смягчающие слова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возможно, завершите ответ спокойно: maybe next week, or let’s ask later. Тогда разговор не обрывается, а оставляет шанс вернуться к идее.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шанс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предложить альтернативу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день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сейчас не подходит, назовите другой день: How about Friday? Такая замена показывает интерес и помогает быстро продолжить разговор без неловкой паузы.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ответ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another time подходит, когда вы пока не готовы, но хотите сохранить дружелюбие. Такая реплика не закрывает разговор и оставляет пространство для новой договоренности.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вариант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идет об игре или выборе темы, скажите: Let’s choose a different game. Фраза помогает сохранить общий план, но изменить только одну деталь.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Другое время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предложить более удобное время: Could we do it after school? Это особенно полезно в школьных разговорах, когда у всех разное расписание.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диалог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школьного диалога: сначала предложение, затем реакция и, если нужно, уточнение или замена идеи.
</a:t>
            </a:r>
            <a:endParaRPr lang="en-US" sz="13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предложение и реакцию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 каждое предложение с подходящей реакцией. Обратите внимание, что ответ должен быть не только вежливым, но и логически подходящим к 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пара зависит от смысла: согласие подтверждает идею, сомнение требует уточнения, а нейтральный ответ оставляет выбор открытым.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предложения и реакции в Social English.
</a:t>
            </a:r>
            <a:endParaRPr lang="en-US" sz="12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ответ в ситуации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друг зовет на футбол, подойдут ответы Sure! или That sounds great! Они короткие, дружелюбные и сразу показывают готовность присоединиться к плану.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Зовут на футбол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группа выбирает время проекта, лучше ответить I’m not sure или Could we do it after school? Так вы не спорите, а помогаете найти удобный вариант.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отказаться и предложить другое время, используйте I’m afraid I can’t, but how about Friday? Такой ответ вежливый, ясный и оставляет разговор открытым.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 заменой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предложения к договоренности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 уже умеете предлагать идею, мягко соглашаться, сомневаться и вежливо отказывать. Проверьте себя дома: придумайте два мини-диалога и отметьте в них предложение, реакцию и уточнение плана.
</a:t>
            </a:r>
            <a:endParaRPr lang="en-US" sz="14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2026-07-25T15:26:40Z</dcterms:created>
  <dcterms:modified xsi:type="dcterms:W3CDTF">2026-07-25T15:26:40Z</dcterms:modified>
</cp:coreProperties>
</file>