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деревня вошла в рыночную экономику после 1861 года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капиталистических отношений в деревне после отмены крепостного права
</a:t>
            </a:r>
            <a:endParaRPr lang="en-US" sz="216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дала крестьянам личную свободу, но не решила земельный вопрос. Малоземелье, платежи и нужда в деньгах быстро втянули деревню в новые хозяйственные отношения.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реформа 1861 года изменила жизнь деревни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свобода крестьянина и новые ограничения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10121" y="1664545"/>
            <a:ext cx="17919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без разрешения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получили право жениться без согласия помещика, заключать сделки, продавать имущество и искать заработок вне деревни. Это расширяло личные возможности, но не снимало хозяйственных трудностей.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53048" y="2417968"/>
            <a:ext cx="1786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 и надел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часто оставалась в общинном пользовании: она распределялась между дворами и контролировалась сходом. Поэтому крестьянин был свободен как человек, но не полностью независим как хозяин.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466296" y="991693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Выкупные платежи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полученный надел нужно было долго платить государству выкупные платежи. Вместе с налогами они забирали значительную часть доходов и мешали улучшать хозяйство.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577028" y="3828686"/>
            <a:ext cx="17724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открыла путь к ремеслу, торговле, найму на работу и сезонным отъездам. Но воспользоваться этими возможностями могли в первую очередь те, у кого было хоть какое-то имущество.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579045" y="2404657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семей наделы оказались слишком малыми, чтобы прокормить всех домочадцев. Из-за этого крестьяне чаще искали заработок на стороне, чем жили только своим полем.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деревне после 1861 года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правовой статус крестьян изменился быстрее, чем их материальное положение.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сдвиг состоял в том, что юридическая свобода появилась раньше, чем достаток и устойчивое хозяйство.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исторический материал по реформе 1861 года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наемного труда и отходничества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на графике отражают общий рост сезонных заработков и денежной зависимости крестьянских семей от рынка.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земли и хуже урожаи, тем чаще крестьяне уходили на заработки и тем сильнее росла денежная зависимость.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тенденции, без привязки к точным статистическим данным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Отходничество как массовое явление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крестьян уходили на заработки на зиму или на время между полевыми работами. Такой труд помогал выжить, когда своего урожая не хватало на семью.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крестьяне ехали в Москву, Петербург, губернские центры, на фабрики и железные дороги. Там требовались рабочие руки для строительства, перевозок и простых работ.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вместо хлеба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Отходничество приносило денежный доход, а не продукты. На эти деньги покупали хлеб, одежду, семена и платили налоги, поэтому связь деревни с рынком усиливалась.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 хозяйством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отсутствие кормильца ослабляло семейное хозяйство. Поля обрабатывались хуже, но именно так многие деревенские семьи входили в мир наемного труда.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48465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373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46924"/>
            <a:ext cx="249000" cy="2213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Имущественное расслоение крестьянства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Зажиточные хозяева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них было больше земли, скота и инвентаря. Такие семьи могли нанимать работников, арендовать дополнительные участки и продавать часть продукции на рынке.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Середняки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хозяйства держались в основном на труде семьи. Доходов хватало не всегда, поэтому достаток был нестабильным и сильно зависел от урожая и цен.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Бедняки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Малоземелье и долги заставляли их продавать рабочие руки. Чтобы купить хлеб, семена и оплатить налоги, они часто уходили на поденные или сезонные заработки.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Батраки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батраков почти не было собственного хозяйства. Они жили только наемным трудом и принадлежали к самым уязвимым слоям деревни.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богател, а кто беднел в деревне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крестьян по-разному включались в рыночную экономику и получали неодинаковые результаты.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исторический материал по социальному расслоению деревни после 1861 года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деревни богатела и превращалась в сельскую буржуазию, а часть теряла хозяйство и становилась сельским пролетариатом.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становится товарным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росли культуры, которые легко продавались или шли на переработку. Это меняло сам смысл крестьянского труда.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все чаще производила не только для семьи, но и для рынка, поэтому товарность хозяйства постепенно усиливалась.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для учебной презентации, без точных статистических рядов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Помещичьи хозяйства переходили к рыночным методам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7250" y="1650400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Найм вместо барщины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отмены крепостного права многим помещикам стало невыгодно опираться на принудительный труд. Они все чаще нанимали рабочих за деньги, особенно в горячую сельскохозяйственную пору.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23964" y="1655764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орудия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имениях появлялись машины, улучшенные плуги, сеялки и удобрения. Это помогало работать быстрее и получать больше продукции, чем при старых способах хозяйствования.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22665" y="1657076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хозяйств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районы делали ставку на зерно, другие — на сахарную свеклу, лен или молоко. Помещики старались выпускать именно то, что лучше продавалось.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1356" y="1660251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рынка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Помещичье хозяйство стало считать прибыль, следить за ценами и искать покупателей. Теперь успех имения все сильнее зависел не от власти над крестьянами, а от спроса.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крестьянское хозяйство включалось в рынок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изменений в деревне после реформы 1861 года: от нехватки земли и средств к денежным заработкам и покупке необходимых товаров.
</a:t>
            </a:r>
            <a:endParaRPr lang="en-US" sz="10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Ярмарки, железные дороги и купцы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 расширение железных дорог ускорили вывоз хлеба, льна, сахара и молока в города и порты. Для крестьян это означало более широкий рынок сбыта и быстрее поступавшие деньги.
</a:t>
            </a:r>
            <a:endParaRPr lang="en-US" sz="816" dirty="0"/>
          </a:p>
        </p:txBody>
      </p:sp>
      <p:sp>
        <p:nvSpPr>
          <p:cNvPr id="12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связывали местные продажи с общероссийской торговлей. На них сравнивали цены, заключали сделки и узнавали, какие товары выгоднее выращивать или везти на продажу в следующем сезоне.
</a:t>
            </a:r>
            <a:endParaRPr lang="en-US" sz="816" dirty="0"/>
          </a:p>
        </p:txBody>
      </p:sp>
      <p:sp>
        <p:nvSpPr>
          <p:cNvPr id="13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скупали сельскохозяйственную продукцию у деревни и привозили обратно промышленные товары: ткань, посуду, инструменты. Так натуральный обмен постепенно уступал место денежным расчётам.
</a:t>
            </a:r>
            <a:endParaRPr lang="en-US" sz="816" dirty="0"/>
          </a:p>
        </p:txBody>
      </p:sp>
      <p:sp>
        <p:nvSpPr>
          <p:cNvPr id="14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крестьяне покупали хлеб, соль, одежду и орудия труда за деньги, тем сильнее их жизнь зависела от цен на рынке, а не только от собственного урожая.
</a:t>
            </a:r>
            <a:endParaRPr lang="en-US" sz="9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влияло на успех хозяйства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земли и лучше связь с рынком, тем легче было продавать излишки и покупать нужное. Небольшой надел почти всегда сдерживал развитие хозяйства.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преимущества давали земля и удобный путь к рынку; при слабой транспортной связи бедность сохранялась дольше.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России XIX века; обобщение по теме реформы 1861 года.
</a:t>
            </a:r>
            <a:endParaRPr lang="en-US" sz="6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ткачество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избе могли работать сразу несколько членов семьи: кто-то прял, кто-то ткал, кто-то готовил пряжу к продаже. Такой промысел помогал пережить время, когда урожая не хватало, и приносил денежный доход рядом с земледелием.
</a:t>
            </a:r>
            <a:endParaRPr lang="en-US" sz="1003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 у 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деревни появлялись кузницы, сапожные и столярные мастерские, где трудились не поодиночке, а артелью. Проезжие и соседи заказывали починку саней, обуви, телег и деревянной утвари, поэтому работа не прекращалась круглый год.
</a:t>
            </a:r>
            <a:endParaRPr lang="en-US" sz="1041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и торговое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и пригородных районах развивались маслоделие, извоз и мелкая торговля. Крестьянин мог утром заниматься хозяйством, а вечером везти товар на рынок или доставлять продукты в соседние сёла.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сельские промыслы и профессии
</a:t>
            </a:r>
            <a:endParaRPr lang="en-US" sz="2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61022"/>
            <a:ext cx="4014300" cy="136368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капиталистических отношений в деревне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способы хозяйствования после отмены крепостного права и почему деревня всё теснее входила в рыночную экономику.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переставала быть замкнутой: хозяйства начинали зарабатывать, соперничать и ориентироваться на рынок, а не только на собственные нужды.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развития деревни после реформы 1861 года.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 противоречия развития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Малоземелье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семей наделы были слишком малы, чтобы прокормить всех членов хозяйства. Поэтому даже после получения личной свободы крестьяне часто оставались в нужде и искали дополнительные заработки.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 и платежи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Выкупные платежи, налоги и долги забирали значительную часть доходов. Деньги, заработанные летом или зимой, нередко сразу уходили на самые неотложные нужды, а не на улучшение хозяйства.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порядки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 продолжала распределять землю и следить за повинностями, поэтому новые рыночные связи существовали рядом со старыми обычаями. В одной деревне могли соседствовать и торговля, и почти прежний уклад.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Неравномерные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хозяйства богатели и нанимали работников, а другие продавали рабочие руки, чтобы выжить. Из-за этого развитие шло медленно и сильно различалось по разным районам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и новые формы хозяйства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через десятилетия после реформы старые формы не исчезли полностью: они просто уступали место денежным отношениям, продажам продукции и работе по найму.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был постепенным: одни элементы старого уклада слабели, а новые формы росли быстрее и меняли повседневную жизнь деревни.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обобщение по истории России второй половины XIX века.
</a:t>
            </a:r>
            <a:endParaRPr lang="en-US" sz="6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перемен в деревне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Крестьяне, уезжавшие на заработки, пополняли число рабочих на фабриках, стройках и железных дорогах. Так в стране складывался рынок рабочей силы, необходимый для промышленного роста.
</a:t>
            </a:r>
            <a:endParaRPr lang="en-US" sz="1054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города и села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начала теснее зависеть от города: туда везли продукты, а оттуда привозили товары и деньги. Между сельским хозяйством и промышленностью возникла постоянная связь.
</a:t>
            </a:r>
            <a:endParaRPr lang="en-US" sz="1054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группы в деревне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крестьянства выделились зажиточные хозяева, середняки, бедняки и батраки. Это означало, что одно сословие постепенно распадалось на разные по достатку и положению слои.
</a:t>
            </a:r>
            <a:endParaRPr lang="en-US" sz="1081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переменам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отношения в деревне сделали страну более готовой к развитию фабрик, торговли и транспорта. Без этого перехода промышленность росла бы намного медленнее.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реформы для разных групп населения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по-разному отразилась реформа 1861 года на крестьянах, помещиках и государстве.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вошла в капиталистическую эпоху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1861 года не сразу изменила деревню, но запустила глубокий переход: усилились рынок, наемный труд, отходничество и товарное производство, а старый уклад постепенно уступал новым отношениям.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2026-06-01T04:12:43Z</dcterms:created>
  <dcterms:modified xsi:type="dcterms:W3CDTF">2026-06-01T04:12:43Z</dcterms:modified>
</cp:coreProperties>
</file>