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египтян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земледельцы, ремесленники и их семьи в Древнем Египте?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Египет жил по ритму Нила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давал воду, плодородный ил и понятный календарь работ. Его разливы определяли, когда сеять, собирать урожай и запасать пищу, поэтому жизнь египтян была тесно связана с рекой.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Древнем Египте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многочисленную группу составляли крестьяне. Они выращивали зерно, овощи и фрукты, работали в поле всей семьёй и зависели от урожая, который определял достаток дома на весь год.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посуду, ткани, мебель, украшения и инструменты. Их труд был нужен не только для повседневной жизни, но и для храмов, складов, дворцов и погребальных обрядов.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умели читать и писать, поэтому считались очень образованными людьми. Они вели записи о налогах, урожае, работах и приказах, помогая государству управлять страной.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жрецы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Фараон, жрецы и вельможи стояли выше остальных. Они владели властью, землёй и богатством, руководили религиозной жизнью и следили за порядком в государстве.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Слуги и рабы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всех находились слуги и рабы. Их труд был самым тяжёлым, а прав и свобод у них было меньше всего, поэтому их жизнь зависела от хозяев и 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сезона египетского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привыкали жить по кругу природных работ, а не по привычному нам месячному календарю.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сезона были равны по значению: каждый отвечал за отдельный этап сельского труда и обеспечивал следующий.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сведениям о календаре Древнего Египта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улицы обычных египтян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Сырцовый кирпич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домов строили из сырцового кирпича, потому что камень берегли для храмов и гробниц. Такие стены хорошо подходили для жаркого климата и были быстрее в постройке.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крыша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делали плоскими, и на них часто сушили зерно или отдыхали вечером. В жару там было прохладнее, чем в закрытых комнатах, особенно после заката солнца.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готовили еду, хранили корзины, кувшины и домашние вещи. Здесь же семья могла заниматься повседневными делами, не выходя далеко на пыльную улицу.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было немного мебели: циновки, низкие скамьи и сосуды для воды. Окна делали маленькими, чтобы защищаться от солнца, жары и песка.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древние египтяне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составляли хлеб и зерновые блюда, а остальные продукты дополняли повседневное питание.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был простым и зерновым: у большинства людей преобладали хлеб, каша и овощи, а мясо появлялось реже и у состоятельных семей.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находки в гробницах и остатки пищи с раскопок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934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7391" y="2057985"/>
            <a:ext cx="318158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 и украшения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обычно носили короткие юбки или набедренные повязки. На работе такая одежда не стесняла движения и подходила для повседневных дел, особенно в поле и мастерской.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Льняная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чаще всего шили из льна, потому что он был лёгким и удобным в жарком климате. Такая ткань не мешала работать и защищала тело от солнца.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платья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надевали простые длинные платья, которые закрывали тело и оставались удобными в жару. Крой одежды был несложным, но аккуратность считалась важной.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уход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парики и косметика показывали достаток семьи и помогали защищаться от солнца и пыли. Обувь была редкостью, поэтому чаще ходили босиком.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полях и у 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 зерном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жатвы часть зерна отдавали государству как налог. Эти запасы хранили в складах, чтобы снабжать храмы, армию и людей в трудные годы.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Шадуф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подъёма воды использовали шадуф — простое приспособление с рычагом и ведром. Оно позволяло брать воду из реки или канала и экономило силы человека.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огородов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Огороды и небольшие участки поливали через каналы, которые подводили воду ближе к растениям. Без такого полива в сухом климате урожай быстро бы погиб.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 и посев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спада воды крестьяне выходили в поля с деревянными плугами и начинали посев. Землю нужно было быстро обработать, чтобы использовать плодородный ил и не потерять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хлеб попадал на стол египтянина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сельских работ в Древнем Египте: от посева после разлива Нила до приготовления хлеба дома.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 у круга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тесной мастерской гончар быстро вращал круг и формовал сосуды для воды, зерна и масла. Рядом стояли готовые к сушке кувшины, а на полу виднелись следы глины и воды, без которых работа была бы невозможна.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 плотницкое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Ткачихи и плотники трудились над тем, что окружало египтян каждый день. Из льна получались ткани для одежды и хозяйственных нужд, а из дерева — скамьи, ящики и простая мебель для дома и мастерской.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и мастера по металлу делали серьги, амулеты, браслеты и инструменты из меди. Их изделия украшали людей, помогали в работе и нередко предназначались для храмов, подарков и знатных заказов.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мастерские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древнего Египта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Египетское общество было строго иерархичным: статус определял доступ к власти, земле и образованию, а также объём обязанностей перед государством.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слой, тем больше привилегий; основная масса населения находилась в нижних группах и выполняла тяжёлую работу.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социальной структуры Древнего Египта на основе учебных исторических обобщений.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10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9678" y="2057985"/>
            <a:ext cx="381790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61050" y="2057985"/>
            <a:ext cx="445422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082714"/>
            <a:ext cx="517045" cy="45959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обучали чтению, письму и знакам иероглифов. Они переписывали тексты на папирусе и дощечках, постепенно запоминая сложные символы и правила.
</a:t>
            </a:r>
            <a:endParaRPr lang="en-US" sz="1084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для немногих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могли в основном мальчики из богатых семей. Образование требовало много времени, терпения и повторения, поэтому обычным детям оно было почти недоступно.
</a:t>
            </a:r>
            <a:endParaRPr lang="en-US" sz="1109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учёт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письма, детям давали основы счёта. Это помогало вести подсчёт зерна, работников, налогов и запасов, без чего государство не могло работать.
</a:t>
            </a:r>
            <a:endParaRPr lang="en-US" sz="1186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писцы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ученики могли стать писцами. Эта профессия считалась престижной, потому что писцы фиксировали приказы, урожай, налоги и важные хозяйственные сведения.
</a:t>
            </a:r>
            <a:endParaRPr lang="en-US" sz="1099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Грамотные люди были нужны храмам и чиновникам. Благодаря им власти могли управлять строительством, собирать сведения и поддерживать порядок в стране.
</a:t>
            </a:r>
            <a:endParaRPr lang="en-US" sz="1084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грамотность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ребёнка зависел от семьи, времени года и пола. Некоторые дети помогали дома, другие пасли животных или учились простым навыкам у 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включались в труд взрослых, но у них оставалось время на игры, которые были важной частью детства.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повседневных занятий детей в Древнем Египте по данным школьных исторических обобщений.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египетского ребёнка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положение женщин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Египте была главным кругом поддержки. В ней распределялись обязанности, воспитывались дети и сохранялись привычки, традиции и уважение к старшим.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заботы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вели хозяйство, готовили еду, следили за одеждой и воспитанием детей. Их труд был необходим для стабильной жизни дома и семьи.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Египтянки могли владеть имуществом, распоряжаться личными вещами и участвовать в семейных делах. Это выделяло их по сравнению с женщинами во многих других древних обществах.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вне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женщины занимались торговлей, ремеслом и составлением документов. Такие примеры показывают, что роль женщины не ограничивалась только домом и детьми.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встречи укрепляли связь между жителями города или деревни. Игры, музыка и совместное веселье были важной частью повседневной культуры египтян.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были временем отдыха после труда. Люди собирались вместе, приносили еду, делились угощением и общались с родственниками и соседями.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звучали песни, барабаны, лютни и флейты. Музыка сопровождала танцы и помогала создавать радостную атмосферу во время семейных и религиозных торжеств.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любили игры с доской и фигурками. Они развлекали и детей, и взрослых, а иногда считались способом проверить удачу, терпение и сообразительность.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музыка и праздники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питались разные слои общества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пищи, изображения на стенах и находки в гробницах помогают понять, что рацион зависел от достатка, но зерно оставалось основой для всех.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были хлеб и зерновые блюда, а более дорогие продукты чаще встречались в домах богатых семей.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исторические сведения о питании древних египтян; схема носит обобщающий характер.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собирало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урожай превращался в государственные запасы и распределялся между хранилищами, стройками и войском.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важными делами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работы, дороги или семейного события египтяне могли совершать короткие обряды. Они просили богов о здоровье, удаче и хорошем исходе.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богов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общих праздников жители деревни или города собирались вместе. Такие дни объединяли людей, напоминали о вере и делали религию частью обычной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вспоминали о богах, связанных с Нилом, солнцем и урожаем. Простые молитвы и амулеты помогали им чувствовать защиту и спокойствие.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повседневной жизни египтян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жизнь древних египтян похожа и не похожа на нашу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 быту и 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игры, музыка и праздники были важны и тогда, и сейчас. Но в Египте всё это сильнее подчинялось сельскому труду и государственному порядку.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полностью зависела от Нила, разливов и урожая. Плохой сезон мог изменить питание, работу и благополучие целых деревень.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 машин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заключалось в отсутствии современной техники. Почти всё приходилось делать руками или с помощью простых инструментов, поэтому труд был очень тяжёлым.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семейная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сейчас, египтяне жили семьями, воспитывали детей, помогали друг другу и проводили вместе свободное время. Семья оставалась основой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жизни древних египтян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египтян держалась на Ниле, труде и семейных обязанностях. Простые дома, хлеб, ремёсла, учёба и вера помогали им жить и сохранять порядок веками.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2026-06-02T04:57:46Z</dcterms:created>
  <dcterms:modified xsi:type="dcterms:W3CDTF">2026-06-02T04:57:46Z</dcterms:modified>
</cp:coreProperties>
</file>