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питания: основа здоровья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питаться, чтобы расти, учиться и чувствовать себя хорошо?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важно изучать в биологии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связано с пищеварением, обменом веществ и ростом. В подростковом возрасте организму особенно нужны энергия и «строительный материал», а ошибки в рационе быстро отражаются на самочувствии, внимании и развитии.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норма питания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питания — это не случайный выбор блюд, а научно обоснованное количество пищи и её состав, соответствующие возрасту, полу, активности и состоянию здоровья.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норму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неё включают суточную калорийность, соотношение белков, жиров и углеводов, а также достаточное количество воды, витаминов и минеральных веществ.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подросткам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14–15 лет организм активно растёт, поэтому ему нужны не только энергия, но и вещества для костей, мышц, крови и внутренних органов.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не одинакова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Одинакового рациона для всех не существует: потребности зависят от пола, подвижности, учебной нагрузки и особенностей здоровья.
</a:t>
            </a:r>
            <a:endParaRPr lang="en-US" sz="1249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 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нормы отличаются от взрослых, потому что в этом возрасте ещё продолжаются рост и перестройка организма, а расход питательных веществ выше.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суточных норм для подростков 14–15 лет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составить рацион с учётом возраста, роста и 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 рациональному питанию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меняются в зависимости от активности и здоровья; подростку важно получать достаточно энергии, белка и 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белков, жиров и углеводов в рационе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пропорция помогает получать энергию равномерно и не перегружать питание сладостями.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 рациональному питанию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рациона — углеводы, но предпочтение нужно отдавать сложным источникам энергии, а не сахару.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пищевой тарелки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тарелки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занимают большую часть тарелки, потому что дают витамины, клетчатку и помогают сделать рацион более лёгким и разнообразным.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на белок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яйца, бобовые или творог нужны для роста мышц, восстановления тканей и нормальной работы организма в период активного развития.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на крупы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Каши, цельнозерновой хлеб и картофель обеспечивают организм энергией для учёбы и движения, особенно если выбирать продукты с меньшей степенью переработки.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дополнения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такому рациону подходят вода, молочные продукты и умеренное количество полезных жиров; они помогают сохранить баланс и не перегружать питание сахаром.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69581"/>
            <a:ext cx="600900" cy="48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810" y="1709560"/>
            <a:ext cx="451125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белков, жиров и углеводов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 роста мышц, кожи, органов и ферментов. Особенно важны продукты, которые легко включить в ежедневное меню: яйца, рыба, молочные продукты, бобовые и нежирное мясо.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входят в состав клеточных мембран, помогают усваивать витамины A, D, E и K и служат запасом энергии. Полезнее выбирать растительные масла, орехи и рыбу.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быстрый и удобный источник энергии для учёбы, спорта и работы мозга. Лучше выбирать крупы, овощи, фрукты и хлеб из цельного зерна.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в течение дня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приёмов пищи помогает поддерживать энергию и не допускать сильного голода.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 и продукты, которые нужно ограничивать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 рационе сахара, соли и насыщенных жиров, тем полезнее питание для подростка.
</a:t>
            </a:r>
            <a:endParaRPr lang="en-US" sz="1129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рациона зависит не только от калорий, но и от состава продуктов.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 снижению сахара и соли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сахар в напитках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напитки, которые кажутся «лёгкими», могут заметно увеличивать ежедневное потребление сахара.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данным о содержании сахара в напитках, актуально для школьного питания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выбор для повседневного питья — вода и несладкий чай; сладкие напитки стоит ограничивать.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146" y="3073737"/>
            <a:ext cx="2794715" cy="1700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минералы, важные в подростковом возрасте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зубы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вместе с витамином D особенно важен в период активного роста. Эти вещества помогают костям укрепляться, а зубам — формироваться правильно и оставаться прочными.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 выносливость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 образования гемоглобина, который переносит кислород к органам и мышцам. При его нехватке подросток быстрее устает и хуже переносит учебные и спортивные нагрузки.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щитовидной железы
</a:t>
            </a:r>
            <a:pPr algn="ctr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нужен для нормальной работы щитовидной железы, которая влияет на обмен веществ и рост. Его источники — морская рыба, морская капуста и йодированная соль.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поддерживает иммунитет и помогает лучше усваивать железо из пищи. Он содержится в свежих овощах, фруктах, зелени, ягодах и некоторых соках без лишнего сахара.
</a:t>
            </a:r>
            <a:endParaRPr lang="en-US" sz="1145" dirty="0"/>
          </a:p>
        </p:txBody>
      </p:sp>
      <p:sp>
        <p:nvSpPr>
          <p:cNvPr id="15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эти вещества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полезно чаще включать в меню молочные продукты, рыбу, мясо, яйца, бобовые, зелень, овощи и фрукты. Разнообразный рацион помогает получать витамины и минералы ежедневно.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661" y="1502100"/>
            <a:ext cx="2595703" cy="199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утро начинается с каши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Овсяная или гречневая каша, яйцо и фрукт дают спокойную, но устойчивую энергию. Такой завтрак помогает не отвлекаться на голод уже на первом уроке и легче держать внимание.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сладкая булочка не заменяет еду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выпечка быстро повышает уровень энергии, но так же быстро вызывает новый голод. Через короткое время появляется усталость, и сосредоточиться на заданиях становится сложнее.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завтрак без лишней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вариант можно собрать за несколько минут: творог, йогурт без добавленного сахара, цельнозерновой хлеб и стакан воды. Такой набор не перегружает желудок и подходит для учебного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соли и сахара безопасно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избыток сахара обычно дают напитки, готовая выпечка и сладкие снеки, а соль часто скрыта в полуфабрикатах и соусах.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 сахарам и соли (WHO Guideline, актуальные нормы: свободные сахара — менее 10% энергии, желательно около 5%; соль — до 5 г/сутки).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сахара стоит стремиться к более низкому ориентиру, а соль важно контролировать каждый день, особенно при выборе готовых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186" y="1651874"/>
            <a:ext cx="29362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3315" y="1651915"/>
            <a:ext cx="35235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432" y="1651815"/>
            <a:ext cx="293625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 правильного питья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организму удерживать нормальную температуру, особенно на уроках физкультуры, прогулках и в жаркую погоду. Без достаточного питья легче перегреться и почувствовать слабость.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 самочувствие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нехватка жидкости может вызвать усталость, головную боль и рассеянность. Поэтому пить лучше регулярно, а не ждать сильной жажды в конце дня.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напитки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подходят вода, несладкий чай и супы как часть приема пищи. Молочные напитки тоже возможны, но в умеренном количестве и без лишнего сахара.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ограничить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 и сладкая газировка не подходят для ежедневного употребления. В них много сахара и стимуляторов, поэтому они не заменяют обычную воду и не утоляют жажду 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школьный обед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здорового обеда: сначала легкая основа, затем основное блюдо, после этого гарнир, напиток и завершение приема пищи.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питании подростков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783205"/>
            <a:ext cx="2685651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утром не поесть, к середине дня усиливается голод, падает концентрация и появляется желание съесть что-то очень сладкое. Из-за этого режим питания легко сбивается.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41700" y="1783205"/>
            <a:ext cx="2685651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сладкие перекусы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Печенье, батончики и конфеты дают быстрый, но короткий прилив энергии. Затем аппетит снова возвращается, а общий рацион становится менее полезным и более калорийным.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1626" y="1783205"/>
            <a:ext cx="2685651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и плотный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основная часть еды переносится на вечер, организм хуже успевает использовать полученную энергию. Это может мешать сну и создавать ощущение тяжести.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31800" y="3323449"/>
            <a:ext cx="2685651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и газировка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порции фастфуда и сладкие напитки содержат много соли, сахара и жира. При регулярном употреблении они повышают риск лишнего веса и утомляемости.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41700" y="3323449"/>
            <a:ext cx="2685651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перерывы между приемами пищи вызывают резкие скачки голода. Регулярный график помогает держать энергию ровной и облегчает выбор более полезной 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индивидуальные нормы питания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ровесников рацион может отличаться: одному нужен больший запас энергии из-за спорта, другому — более спокойное меню из-за меньшей подвижности.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рекомендаций по рациональному питанию подростков; данные носят качественный, учебный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нормы всегда зависят от образа жизни и здоровья, поэтому универсального меню для всех подростков не существует.
</a:t>
            </a:r>
            <a:endParaRPr lang="en-US" sz="11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дневного меню для подростка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показывает, как распределить питание в течение дня, чтобы сохранить энергию, сытость и разнообразие продуктов.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 рациональному питанию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быть разнообразным и равномерно распределенным по времени, чтобы не допускать сильного голода и переедания вечером.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этикетку продукта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100 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продукты удобнее по значениям на 100 граммов, а не только по размеру упаковки. Так легче понять, где меньше сахара, соли и жира.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сахар и соль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 соль могут скрываться там, где их не ждут: в хлопьях, соусах, йогуртах и готовых закусках. Этикетка помогает заметить это заранее.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понятный список ингредиентов обычно проще оценить. Чем больше в нем добавок, ароматизаторов и усилителей вкуса, тем внимательнее стоит отнестись к выбору.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верь только рекламе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упаковка не всегда означает полезный продукт. Полезнее опираться на цифры на этикетке, а не на обещания, которые написаны крупным шрифтом.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питания: 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подростка строится на регулярности, разнообразии и мере. Если в рационе есть вода, овощи, фрукты, крупы и белковые продукты, организму легче расти, учиться и оставаться бодрым.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2026-06-01T13:50:18Z</dcterms:created>
  <dcterms:modified xsi:type="dcterms:W3CDTF">2026-06-01T13:50:18Z</dcterms:modified>
</cp:coreProperties>
</file>