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 органического мира: от клеток к эволюционным ветвям
</a:t>
            </a:r>
            <a:endParaRPr lang="en-US" sz="1978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карта жизни: от клеток к доменам и общему происхождению.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представление о живом мире
</a:t>
            </a:r>
            <a:endParaRPr lang="en-US" sz="2413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организмы делили по внешнему облику и образу жизни. Затем Линней ввёл строгую иерархию и двучленные названия видов. Сегодня классификация опирается на родство, подтверждённое генетикой и молекулярными данными, а не только на сходство форм и привычек.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современной систематики
</a:t>
            </a:r>
            <a:endParaRPr lang="en-US" sz="214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классификация ищет не просто похожие организмы, а группы, возникшие от одного предка. Именно происхождение позволяет отличать случайное сходство от настоящего родства и строить естественные таксоны.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используют признаки, унаследованные от общих предков: строение клеток, органов, эмбриональное развитие. Такие характеристики надёжнее внешнего сходства, потому что отражают историю изменения организмов во времени.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маркеры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ДНК, РНК и белков помогают уточнять степень родства даже у внешне очень разных форм. Эти данные особенно важны там, где морфологических признаков недостаточно для уверенной классификации.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Идеальный таксон включает общего предка и всех его потомков, то есть является монофилетическим. Искусственные группы, построенные только по сходству образа жизни или строения, постепенно уступают место эволюционным.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вида к домену: уровни классификации
</a:t>
            </a:r>
            <a:endParaRPr lang="en-US" sz="2543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таксонов в школьной биологии и принцип бинарного названия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828151"/>
            <a:ext cx="4646100" cy="1660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различия в устройстве клетки, которые лежат в основе разделения живого мира на три домена.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современной системе доменов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доменов живого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по молекулярным признакам ближе к эукариотам, чем к бактериям, хотя обе группы не имеют оформленного ядра.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археи как древнейшие линии
</a:t>
            </a:r>
            <a:endParaRPr lang="en-US" sz="176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Прокариотическое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археи относятся к прокариотам: у них нет оформленного ядра и мембранных органоидов, а наследственный материал сосредоточен в нуклеоиде. Это древний и очень эффективный план организации клетки.
</a:t>
            </a:r>
            <a:endParaRPr lang="en-US" sz="1328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встречаются почти в любых средах: в почве, воде, организме человека, горячих источниках, солёных озёрах и бескислородных отложениях. Их успешность связана с высокой приспособляемостью к условиям среды.
</a:t>
            </a:r>
            <a:endParaRPr lang="en-US" sz="1293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участвуют в разложении органического вещества, круговороте азота и других элементов, а также образуют симбиозы с растениями. Без их деятельности многие экосистемы не могли бы нормально функционировать.
</a:t>
            </a:r>
            <a:endParaRPr lang="en-US" sz="1293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археи применяются в биотехнологии, медицине и исследованиях экстремальных условий. Одни виды помогают получать полезные вещества, другие изучаются как модели устойчивости к температуре, кислотности и солёности.
</a:t>
            </a:r>
            <a:endParaRPr lang="en-US" sz="12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числа описанных видов в школьной биологической литературе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основных групп организмов по числу описанных видов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изученные группы не исчерпывают всё биоразнообразие: значительная часть видов остаётся неописанной, особенно среди мелких и труднодоступных организмов.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Описанные виды сосредоточены прежде всего среди животных; это отражает и реальное разнообразие, и неравномерность изученности разных групп.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Грибы: отдельная линия эукариот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организация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 — эукариоты с хитиновой клеточной стенкой и запасанием гликогена. Такой набор признаков отличает их и от растений, и от животных, подчёркивая самостоятельность этой линии.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Осмотрофное питание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выделяет ферменты во внешнюю среду, расщепляет сложные вещества и затем всасывает растворённые продукты. Благодаря этому грибы эффективно используют органику, но не способны к фотосинтезу.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царство входят дрожжи, плесневые и шляпочные грибы, а также паразитические виды. Их строение и образ жизни очень разнообразны, но общий план организации остаётся единым.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природе и жизни человека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органические остатки, образуют микоризу, входят в состав лишайников и могут вызывать болезни растений и человека. Поэтому они важны и для экосистем, и для практики.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автотрофы, формирующие биосферу
</a:t>
            </a:r>
            <a:endParaRPr lang="en-US" sz="2179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на суше
</a:t>
            </a:r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растения произошли от зелёных водорослей и заняли ключевое место в жизни суши. Именно они обеспечивают основную часть первичной продукции в наземных экосистемах.
</a:t>
            </a:r>
            <a:endParaRPr lang="en-US" sz="1351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растений характерны целлюлозная клеточная стенка, хлоропласты и способность к фотосинтезу. Эти особенности делают их главными автотрофами, создающими органическое вещество из неорганических соединений.
</a:t>
            </a:r>
            <a:endParaRPr lang="en-US" sz="1337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растений наблюдается чередование поколений: спорофита и гаметофита. Этот цикл отражает сложную эволюционную историю группы и связан с приспособлением к жизни вне воды.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покрытосеменных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 — самая крупная и разнообразная группа растений. Появление цветка и плода улучшило опыление, защиту семян и расселение, резко повысив их эволюционный успех.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эволюции растений по школьному курсу биологии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группы растений и их ключевые новшества
</a:t>
            </a:r>
            <a:endParaRPr lang="en-US" sz="175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крупная группа растений отражает очередной шаг к жизни на суше: от простых форм к всё более независимым от воды организмам.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эволюции растений нарастали ткани, проводящая система и семенное размножение; наиболее совершенные приспособления появились у покрытосеменных.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863" y="980451"/>
            <a:ext cx="81742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212" y="980451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8398" y="98046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84416" y="2825576"/>
            <a:ext cx="817425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13876" y="2825576"/>
            <a:ext cx="635775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рост сложности строения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Ткани, органы, 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животном мире клетки объединяются в ткани, из тканей формируются органы, а затем — системы органов. Это позволяет точно распределять функции и делает организм более устойчивым к изменениям среды.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Гетеротрофный тип питания
</a:t>
            </a:r>
            <a:pPr algn="ctr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готовые органические вещества, поэтому их обмен веществ тесно связан с поиском пищи, её захватом и перевариванием. Такой способ питания поддерживает высокую активность и разнообразие жизненных стратегий.
</a:t>
            </a:r>
            <a:endParaRPr lang="en-US" sz="131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тела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двусторонней симметрии, полости тела и выраженной передне-задней оси стало важным шагом в эволюции. Такие признаки связаны с направленным движением, усложнением поведения и лучшей координацией.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 нервная регуляция
</a:t>
            </a:r>
            <a:pPr algn="ctr" indent="0" marL="0">
              <a:lnSpc>
                <a:spcPct val="115000"/>
              </a:lnSpc>
              <a:buNone/>
            </a:pPr>
            <a:r>
              <a:rPr lang="en-US" sz="1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животных сопровождалось развитием органов чувств, нервной системы и поведенческих реакций. Благодаря этому животные быстрее ориентируются в среде, находят пищу, избегают опасности и взаимодействуют друг с другом.
</a:t>
            </a:r>
            <a:endParaRPr lang="en-US" sz="1259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эволюционные группы
</a:t>
            </a:r>
            <a:pPr algn="ctr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губок и кишечнополостных до червей, моллюсков, членистоногих и хордовых прослеживается общий тренд: от более простого строения к более специализированному. Каждая группа отражает новый этап эволюционного усложнения.
</a:t>
            </a:r>
            <a:endParaRPr lang="en-US" sz="12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к экосистеме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уровней организации показывает, как из простых структур возникают новые свойства целого.
</a:t>
            </a:r>
            <a:endParaRPr lang="en-US" sz="9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вирусы особенными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Миниатюрный генетический пакет
</a:t>
            </a:r>
            <a:pPr algn="l" indent="0" marL="0">
              <a:lnSpc>
                <a:spcPct val="115000"/>
              </a:lnSpc>
              <a:buNone/>
            </a:pPr>
            <a:r>
              <a:rPr lang="en-US" sz="13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Вирусная частица несёт лишь нуклеиновую кислоту и белковую оболочку, а у многих вирусов животных есть дополнительная липидная мембрана. Снаружи она выглядит просто, но именно эта компактность делает вирусы крайне эффективными паразитами.
</a:t>
            </a:r>
            <a:endParaRPr lang="en-US" sz="1335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только в 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не способен самостоятельно синтезировать вещества и получать энергию, поэтому использует ресурсы клетки хозяина. После проникновения он заставляет клетку собирать новые вирусные частицы, иногда разрушая её изнутри.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 для 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изучают не только как возбудителей болезней, но и как переносчиков генетической информации. Они помогают понять границы живого, эволюцию клеток и механизмы взаимодействия наследственного материала с организмом.
</a:t>
            </a:r>
            <a:endParaRPr lang="en-US" sz="13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ключевые группы органического мира различаются прежде всего по строению клетки, способу питания и запасным веществам.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крупные группы живого различаются между собой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клеточной стенке, типе питания и запасных веществах отражают глубокие эволюционные расхождения и помогают быстро распознавать крупные группы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 филогенетическое дерево
</a:t>
            </a:r>
            <a:endParaRPr lang="en-US" sz="1893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Филогенетическое дерево показывает не просто сходство организмов, а вероятную историю их расхождения от общего предка. Поэтому ветви на схеме отражают эволюционные связи, а не внешнее сходство.
</a:t>
            </a:r>
            <a:endParaRPr lang="en-US" sz="1366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надёжные реконструкции строят по последовательностям ДНК, РНК и белков. Чем больше совпадений в этих молекулах, тем вероятнее, что таксоны разошлись сравнительно недавно.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и эмбриология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 дополняют строение тела и особенности развития зародыша. Совпадение производных признаков особенно важно, когда внешне разные организмы оказываются близкими родственниками.
</a:t>
            </a:r>
            <a:endParaRPr lang="en-US" sz="1323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Монофилетические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систематика стремится выделять группы, включающие общего предка и всех его потомков. Такие таксоны лучше всего отражают реальную эволюционную историю живых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экологии и биогеографии; учебные оценки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повышающие биоразнообразие
</a:t>
            </a:r>
            <a:endParaRPr lang="en-US" sz="2502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экосистемы особенно богаты видами, потому что в них сочетаются тепло, влага и множество устойчивых микроместообитаний.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среда и чем больше ниш, тем выше видовое богатство; поэтому влажные тропики и рифы — центры биоразнообразия.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 среди животных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1434875" y="1127600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и тип
</a:t>
            </a:r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 царству Животные и типу Хордовые, потому что в его организации сохраняются признаки общего плана строения позвоночных: внутренний скелет, нервная трубка и сложная регуляция функций.
</a:t>
            </a:r>
            <a:endParaRPr lang="en-US" sz="1020" dirty="0"/>
          </a:p>
        </p:txBody>
      </p:sp>
      <p:sp>
        <p:nvSpPr>
          <p:cNvPr id="13" name="Text 3"/>
          <p:cNvSpPr txBox="1"/>
          <p:nvPr/>
        </p:nvSpPr>
        <p:spPr>
          <a:xfrm>
            <a:off x="1434875" y="1894635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к млекопитающим подтверждают волосы, молочные железы, теплокровность и особенности строения сердца и лёгких. Эти признаки объединяют человека с другими высокоорганизованными позвоночными.
</a:t>
            </a:r>
            <a:endParaRPr lang="en-US" sz="970" dirty="0"/>
          </a:p>
        </p:txBody>
      </p:sp>
      <p:sp>
        <p:nvSpPr>
          <p:cNvPr id="14" name="Text 4"/>
          <p:cNvSpPr txBox="1"/>
          <p:nvPr/>
        </p:nvSpPr>
        <p:spPr>
          <a:xfrm>
            <a:off x="1434875" y="2661681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приматов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приматов человек связан с хватательной кистью, развитым мозгом, бинокулярным зрением и длительным периодом заботы о потомстве. Эти черты отражают приспособление к активной социальной жизни.
</a:t>
            </a:r>
            <a:endParaRPr lang="en-US" sz="1023" dirty="0"/>
          </a:p>
        </p:txBody>
      </p:sp>
      <p:sp>
        <p:nvSpPr>
          <p:cNvPr id="15" name="Text 5"/>
          <p:cNvSpPr txBox="1"/>
          <p:nvPr/>
        </p:nvSpPr>
        <p:spPr>
          <a:xfrm>
            <a:off x="1434875" y="3428736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 объединяет формы, для которых характерны прямохождение, развитое орудийное поведение и особенно крупный мозг. У современного человека эти признаки достигли наивысшего выражения.
</a:t>
            </a:r>
            <a:endParaRPr lang="en-US" sz="1038" dirty="0"/>
          </a:p>
        </p:txBody>
      </p:sp>
      <p:sp>
        <p:nvSpPr>
          <p:cNvPr id="16" name="Text 6"/>
          <p:cNvSpPr txBox="1"/>
          <p:nvPr/>
        </p:nvSpPr>
        <p:spPr>
          <a:xfrm>
            <a:off x="1434875" y="4195775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Homo sapiens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название Homo sapiens подчёркивает не отдельность человека от природы, а его включённость в общее эволюционное дерево. Генетические и эмбриологические данные подтверждают это родство.
</a:t>
            </a:r>
            <a:endParaRPr lang="en-US" sz="10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система органического мира
</a:t>
            </a:r>
            <a:endParaRPr lang="en-US" sz="2513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называние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классификация устраняет путаницу в названиях и позволяет учёным из разных стран говорить об одном и том же организме без двусмысленности. Это основа научного общения.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свойств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вид точно определён, по его родству можно предположить особенности строения, питания, размножения и даже возможную чувствительность к лекарствам или условиям среды.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медицины и 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помогает распознавать возбудителей болезней, отличать опасные и безопасные формы, подбирать методы лечения, а также использовать родственные связи при селекции культурных растений.
</a:t>
            </a:r>
            <a:endParaRPr lang="en-US" sz="133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природоохранной работе классификация необходима для учёта редких видов, оценки состояния экосистем и составления списков охраняемых организмов. Без неё невозможно планировать эффективные меры защиты.
</a:t>
            </a:r>
            <a:endParaRPr lang="en-US" sz="13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экологии и природоохранной биологии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современному биоразнообразию
</a:t>
            </a:r>
            <a:endParaRPr lang="en-US" sz="2562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видов особенно быстро идёт там, где природные территории превращаются в сельскохозяйственные, городские или промышленно освоенные пространства.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потери связаны с утратой и дроблением местообитаний; значит, сохранение природных территорий — приоритетная мера защиты биоразнообразия.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как общий язык биологии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 органического мира связывает разнообразие жизни с её происхождением и развитием, помогая понимать природу точнее. Она делает биологию целостной наукой и важным инструментом для будущего.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2026-06-02T00:33:16Z</dcterms:created>
  <dcterms:modified xsi:type="dcterms:W3CDTF">2026-06-02T00:33:16Z</dcterms:modified>
</cp:coreProperties>
</file>