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7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минеральных природных ресурсов: масштаб, размещение,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47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распределение ресурсов, от которых зависит мировая экономика?
</a:t>
            </a:r>
            <a:endParaRPr lang="en-US" sz="3473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размещение полезных ископаемых так неравномерно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минеральных ресурсов объясняет, где и почему формируются месторождения, как они используются и почему одни территории богаче сырьём, чем другие. Это помогает понять промышленную специализацию стран и их экономические возможности.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в системе природных ресурсов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Невозобновимый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формируются очень медленно, в течение миллионов лет, поэтому при добыче они практически не восполняются в масштабах человеческой жизни и хозяйства.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полезных ископаемых сосредоточены не повсюду, а в отдельных районах. Это создаёт различия между странами по уровню обеспеченности сырьём и возможностям его добычи.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2800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ценны ресурсы, которые закрывают внутренние потребности, поддерживают экспорт и уменьшают зависимость экономики от импорта, обеспечивая сырьевую устойчивость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группы полезных ископаемых и их назначение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минерального сырья и сферы их использования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отраслевые справочники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экономики опираются на разные виды сырья, поэтому структура ресурсов напрямую влияет на промышленную специализацию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месторождения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накопления вещества до промышленной добычи; механизм формирования зависит от геологических процессов.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ресурсов с геологическим строением Земли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древних платформах чаще встречаются крупные рудные и топливные бассейны, поскольку длительная геологическая устойчивость способствует накоплению и сохранению полезных ископаемых.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области связаны с магматизмом и метаморфизмом, поэтому здесь нередко формируются месторождения цветных металлов, золота и других ценных руд.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бассейны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прогибах, на шельфе и в рифтовых зонах накапливаются мощные толщи осадков, где часто сосредоточены нефть, газ, уголь и нерудное сырьё.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концентрация топливных ресурсов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 не распределены равномерно: наиболее значимые районы образуют несколько крупных узлов, влияющих на мировую торговлю и энергобезопасность.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Energy Institute Statistical Review of World Energy 2024; схема концентрации по регионам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запасов в немногих регионах делает энергорынок зависимым от геополитики, транспорта и решений ограниченного числа стран.
</a:t>
            </a:r>
            <a:endParaRPr lang="en-US" sz="11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16480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газ: ведущие районы добычи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залив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значимых нефтегазоносных регионов мира, где добыча опирается на крупные осадочные бассейны, развитую инфраструктуру и удобный выход к морским маршрутам.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нефтегазовая база России с огромными запасами, суровыми природными условиями и высокой ролью трубопроводов, обеспечивающих вывоз сырья на большие расстояния.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Шельфовый район, где разработка месторождений требует сложных морских технологий, но даёт важный вклад в снабжение Европы нефтью и природным газом.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Мексиканский и Гвинейский заливы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морские районы связаны с шельфовой добычей, которая особенно важна для стран, развивающих нефтехимию, энергетику и экспорт сырья через порты.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как массовый энергетический ресурс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122981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транспортом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угля особенно выгодна там, где рядом находятся промышленные центры, железные дороги и порты: именно транспорт определяет, насколько ресурс удобен для массового использования.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бассейны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угольные районы сосредоточены в Китае, США, России, Индии, Австралии и Южной Африке. Такая концентрация делает уголь важным, но территориально неоднородным ресурсом.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отличается большими запасами и высокой энергоёмкостью, однако его сжигание связано с крупными выбросами углекислого газа и другими экологическими издержками.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руды и основы черной металлургии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железорудные бассейны находятся в Австралии, Бразилии, России, Индии, Украине и Канаде. Эти страны играют ключевую роль в мировом сырьевом балансе.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металлургии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 остаётся базой для выпуска чугуна и стали, поэтому её добыча тесно связана с крупными металлургическими районами, транспортом и экспортными портами.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руды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промышленную ценность имеют месторождения с высоким содержанием железа: такая руда требует меньше обогащения и снижает затраты на производство металла.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металлы и их география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добычи цветных металлов показывает, что отдельные виды сырья формируют собственные центры специализации и экспортные маршруты.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отраслевые обзоры по меди, бокситам и никелю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одной отрасли ресурсы распределены по-разному, поэтому страны часто занимают устойчивые ниши в мировой сырьевой системе.
</a:t>
            </a:r>
            <a:endParaRPr lang="en-US" sz="11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 ресурсы: химическое сырье и стройматериалы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 для химии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Фосфориты, калийные и каменные соли служат основой минеральных удобрений, реагентов и ряда химических производств, напрямую влияя на аграрный сектор и промышленную переработку.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строительства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Известняк, глины и пески широко используются в цементной промышленности, производстве кирпича, стекла и других строительных материалов, формируя базу городской инфраструктуры.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нерудные ресурсы связаны с осадочными толщами, древними морскими бассейнами и зонами накопления вещества, где полезные компоненты концентрировались постепенно.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привязка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размещение часто совпадает с крупными равнинами, прогибами земной коры и районами древних морских трансгрессий, что облегчает прогнозирование месторождений.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1286"/>
            <a:ext cx="4376738" cy="18343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Страны-лидеры по отдельным видам сырья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ключевым видам сырья доминируют несколько государств, поэтому их добыча и экспорт заметно влияют на мировые рынки и ценовую конъюнктуру.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мировое сырьевое лидерство сосредоточено в ограниченном числе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USGS; Energy Institute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разведки к восстановлению территории
</a:t>
            </a:r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полный цикл освоения месторождения и связанные с ним производственные решения.
</a:t>
            </a:r>
            <a:endParaRPr lang="en-US" sz="28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география минеральных ресурсов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движется от мест добычи к портам, металлургическим центрам и крупным промышленным узлам, где его проще переработать и включить в хозяйственный оборот.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минеральных ресурсов особенно важны трубопроводы, железные дороги, морские терминалы и промышленные причалы, потому что они обеспечивают массовые и регулярные поставки.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Удалённое месторождение может быть экономически выгодным только при наличии дорог, портов и обогатительных мощностей, иначе транспортные издержки резко снижают рентабельность.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новых площадей транспортная доступность нередко важнее близости к рынку, поскольку именно она определяет сроки запуска, объём поставок и стоимость продукции.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добычи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усиливаются при открытой разработке, добыче угля и освоении шельфа, где одновременно затрагиваются большие площади и уязвимые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экологическим последствиям добычи полезных ископаемых; отраслевые и учебные обзоры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 охватывает землю, воду и воздух, поэтому эффективное освоение месторождений требует очистных технологий и строгого контроля.
</a:t>
            </a:r>
            <a:endParaRPr lang="en-US" sz="10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и экономическая специализация стран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залив: экономика на нефти
</a:t>
            </a:r>
            <a:pPr algn="l" indent="0" marL="0">
              <a:lnSpc>
                <a:spcPct val="100000"/>
              </a:lnSpc>
              <a:buNone/>
            </a:pPr>
            <a:r>
              <a:rPr lang="en-US" sz="4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Персидского залива нефть стала основой экспорта, бюджета и промышленного развития. На карте это видно по мощным потокам сырья к морским терминалам и далее — на мировые рынки. Такая специализация приносит доход, но делает экономику чувствительной к колебаниям цен.
</a:t>
            </a:r>
            <a:endParaRPr lang="en-US" sz="1109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железорудный 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выступает одним из крупнейших поставщиков железной руды благодаря крупным месторождениям и развитой портовой инфраструктуре. Сырьевые маршруты связывают внутренние районы добычи с побережьем, где концентрируются отгрузка и переработка. Это формирует устойчивую экспортную нишу страны.
</a:t>
            </a:r>
            <a:endParaRPr lang="en-US" sz="1159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Чили: медная 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тесно связана с мировой медной промышленностью: добыча и экспорт меди поддерживают занятость, доходы и внешнюю торговлю. На географической карте страна выделяется направлением поставок к промышленным центрам Азии, Европы и Северной Америки, что подчёркивает её специализацию.
</a:t>
            </a:r>
            <a:endParaRPr lang="en-US" sz="11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отвечают на дефицит сырья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доступных запасов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разрабатываются наиболее богатые и легко доступные месторождения. Затем добыча смещается на большую глубину, в труднодоступные районы и в более сложные по составу руды.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затраты, развиваются более полная переработка сырья, ресурсосберегающие технологии и использование вторичных материалов, особенно в металлургии и химической промышленности.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Замещение и 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следующем этапе страны активнее внедряют переработку металлолома и ищут замену редким материалам, уменьшая нагрузку на природные месторождения и объём отходов.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проблемы и пути решения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основные вызовы и наиболее реалистичные меры реагирования.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ООН; отраслевые обзоры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решение требует сочетания геологоразведки, экологического контроля и снижения сырьевой зависимости через технологии и повторное использование материалов.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 ресурсов — ключ к пониманию мировой экономики
</a:t>
            </a:r>
            <a:pPr algn="ctr" indent="0" marL="0">
              <a:lnSpc>
                <a:spcPct val="100000"/>
              </a:lnSpc>
              <a:buNone/>
            </a:pPr>
            <a:r>
              <a:rPr lang="en-US" sz="3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определяют промышленное развитие, торговлю и экологические риски, но их освоение требует расчёта и ответственности. Будущее связано с рациональной добычей, переработкой и экономией сырья.
</a:t>
            </a:r>
            <a:endParaRPr lang="en-US" sz="32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2026-06-03T07:26:51Z</dcterms:created>
  <dcterms:modified xsi:type="dcterms:W3CDTF">2026-06-03T07:26:51Z</dcterms:modified>
</cp:coreProperties>
</file>