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контрастов: богатые ресурсы, яркая природа, неравномерное население.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природно-ресурсный потенциал и население
</a:t>
            </a:r>
            <a:endParaRPr lang="en-US" sz="248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контрастов и возможностей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занимает около 17,8 млн км² и лежит преимущественно в Южном полушарии. Экватор и Южный тропик пересекают её территорию, а сочетание Анд, равнин и плоскогорий формирует разнообразие природных условий и хозяйства.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сердце влажных лесов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определяющая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 её притоки образуют крупнейшую речную систему Земли, которая питает огромную территорию пресной водой. Здесь река не просто транспортная артерия: она формирует ландшафты, режим влажности и условия жизни миллионов людей.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трудно измерить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сельва выглядит как бескрайнее зелёное море, где кроны деревьев скрывают многоярусный лес. Постоянная влажность, высокая температура и слабая сезонность создают среду для исключительного биологического разнообразия и редких видов.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регулятор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играет важную роль в глобальном круговороте влаги и углерода. Леса поглощают углекислый газ, а испарение с огромной площади влияет на климат не только Южной Америки, но и других регионов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минеральные ресурсы Южной Америки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материка особенно сильна в горнодобывающих и нефтяных районах, где добыча часто ориентирована на экспорт.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медь, железная руда и нефть; это подтверждает сырьевую специализацию многих стран региона.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Южной Америки; учебные карты и статистические обзоры природных ресурсов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Южной Америки и их ресурсная специализация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и ресурсы определяют ведущие отрасли хозяйства в странах материка.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подтверждает прямую связь между ресурсной базой и хозяйственным профилем государств.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стран Южной Америки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 гидроэнергетика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речная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обладает одной из самых развитых речных систем мира. Амазонка, Ориноко, Парана, Парагвай и Уругвай обеспечивают водные ресурсы, транспортные связи и природное питание обширных территорий.
</a:t>
            </a:r>
            <a:endParaRPr lang="en-US" sz="901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возможности для гидроэнергетики сосредоточены в Бразилии, Парагвае, Венесуэле и Колумбии. Здесь реки используются для выработки электроэнергии, необходимой промышленности и крупным городам.
</a:t>
            </a:r>
            <a:endParaRPr lang="en-US" sz="889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Выигрыш и издержки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ГЭС помогает развивать экономику, но меняет естественный режим рек. Это осложняет миграцию рыб, затапливает долины и требует внимательного экологического контроля.
</a:t>
            </a:r>
            <a:endParaRPr lang="en-US" sz="973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становится стратегическим преимуществом материка. От рационального использования водных ресурсов зависит не только энергетика, но и устойчивость сельского хозяйства, городов и природных экосистем.
</a:t>
            </a:r>
            <a:endParaRPr lang="en-US" sz="8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природы, ресурсов и хозяйства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природные условия формируют экономическую специализацию и расселение населения.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Анды: высотная поясность и хозяйственное освоение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ось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западной окраины Южной Америки почти на девять тысяч километров. Эта горная система резко меняет климат, высоты и условия передвижения на огромном пространстве.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сосредоточены месторождения меди, олова, серебра, золота и лития. Именно поэтому горные районы остаются важнейшими центрами добывающей промышленности материка.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высоте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использует террасное земледелие, пастбищное животноводство и локальные транспортные маршруты. Хозяйственная деятельность здесь зависит от высоты и крутизны склонов.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делает освоение Анд сложным, но одновременно создаёт разнообразие ресурсов и видов землепользования. Плотность населения, как правило, ниже, чем на равнинах и побережьях.
</a:t>
            </a:r>
            <a:endParaRPr lang="en-US" sz="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 и природные зоны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находится в зоне жаркого и очень влажного климата. Постоянные дожди и высокая температура поддерживают влажные экваториальные леса, где природные условия мало меняются в течение года.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 и степные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 отличается более умеренно влажными условиями, которые благоприятны для сельского хозяйства. Здесь формируются степные ландшафты и одни из самых продуктивных аграрных районов региона.
</a:t>
            </a:r>
            <a:endParaRPr lang="en-US" sz="958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Атакама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Атакама известна как одна из самых засушливых областей Земли. Нехватка осадков резко ограничивает земледелие, но способствует развитию добычи полезных ископаемых.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югу климат становится прохладнее и ветренее, особенно в Патагонии. Эти условия уменьшают плотность населения и сдерживают транспортное и сельскохозяйственное освоение территории.
</a:t>
            </a:r>
            <a:endParaRPr lang="en-US" sz="10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крупнейшие города региона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сосредоточены у побережий и в наиболее освоенных районах, где легче развивать транспорт, услуги и промышленность.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усиливает роль столиц и портовых городов, а также объясняет притяжение населения к экономически активным районам.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Urban population (% of total), 2023; обобщённые данные по странам Южной Америки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материка велико, но распределено крайне неравномерно: основные центры жизни сосредоточены на побережьях, в долинах и крупных агломерациях.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ООН, World Population Prospects 2022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430 млн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Южной Америке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населения Южной Америки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этнические группы и страны их наибольшего распространения.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региона сформирован тремя историческими потоками: коренным населением, европейской колонизацией и африканской диаспорой; метисы стали наиболее массовой группой.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Encyclopaedia Britannica и национальных переписей населения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63430"/>
            <a:ext cx="198300" cy="158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религии и культурное единство региона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 португальский языки образуют основу языковой карты региона: первый преобладает почти везде, второй является государственным языком Бразилии и обеспечивает крупнейший единый лингвистический ареал.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религией остаётся христианство, прежде всего католицизм. Он исторически повлиял на праздники, семейные нормы, архитектуру городов и общественные традиции большинства стран материка.
</a:t>
            </a:r>
            <a:endParaRPr lang="en-US" sz="109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культурное пространство Южной Америки сочетается с национальной самобытностью: на неё влияют колониальная история, этнический состав населения, местные обычаи и различия в уровне развития стран.
</a:t>
            </a:r>
            <a:endParaRPr lang="en-US" sz="10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постепенно становится более взрослой: в городах уменьшается рождаемость, а продолжительность жизни растёт.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трудоспособного населения создаёт демографическое преимущество, но будущий рост потребует рабочих мест, образования и развития городских услуг.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ООН, World Population Prospects 2022; регион Южной Америки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современное хозяйственное освоение
</a:t>
            </a:r>
            <a:endParaRPr lang="en-US" sz="2306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 и 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равнины Пампы и прибрежные территории дают основу зерновому хозяйству и мясному животноводству. Здесь особенно важны крупные фермерские хозяйства, удобные транспортные связи и близость к портам.
</a:t>
            </a:r>
            <a:endParaRPr lang="en-US" sz="879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экспортные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и субтропических районах сформировались плантации кофе, сои, сахарного тростника и бананов. Эти культуры ориентированы не только на внутренний рынок, но и на устойчивый экспорт.
</a:t>
            </a:r>
            <a:endParaRPr lang="en-US" sz="879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 прибрежные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Чили, Эквадоре и Перу хозяйство заметно зависит от сочетания природных условий, поэтому сочетаются виноградарство, садоводство, рыболовство и переработка сырья в прибрежных центрах.
</a:t>
            </a:r>
            <a:endParaRPr lang="en-US" sz="884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освоение территории усиливается благодаря портовой логистике, переработке сырья и развитию транспортных коридоров. Именно они связывают сырьевые районы с мировым рынком и крупными городами.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 и проблемы расселения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природные условия влияют на транспорт, освоение территории и уровень жизни населения.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ресурсного освоения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хозяйства, добыча полезных ископаемых и строительство дорог ускоряют сокращение лесов Амазонии. Это ослабляет природную устойчивость региона и меняет условия жизни местных сообществ.
</a:t>
            </a:r>
            <a:endParaRPr lang="en-US" sz="1018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добыче сырья, особенно в горных и нефтяных районах, возрастает риск загрязнения рек и почв. Это напрямую влияет на здоровье населения, рыболовство и водоснабжение городов.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экосистем ведёт к исчезновению редких видов растений и животных. Для материка с уникальной природой это особенно опасно, поскольку восстановление экосистем происходит очень медленно.
</a:t>
            </a:r>
            <a:endParaRPr lang="en-US" sz="1018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выгода от освоения ресурсов часто сталкивается с задачами охраны природы и прав коренных народов. Поэтому устойчивое развитие требует баланса между добычей, защитой экосистем и социальной ответственностью.
</a:t>
            </a:r>
            <a:endParaRPr lang="en-US" sz="10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 населению и природным ресурсам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ресурсы и расселение населения связаны с хозяйственной специализацией стран региона.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богатой ресурсной базой и удобным положением у побережий и равнин имеют более плотное население и сильнее включены в мировую торговлю.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Encyclopaedia Britannica и национальных статистических служб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закономерности природы и населения Южной Америки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обладает крупными запасами воды, лесов, полезных ископаемых и плодородных земель. Однако эти ресурсы распределены крайне неравномерно, поэтому освоение территории идёт очень различными темпами.
</a:t>
            </a:r>
            <a:endParaRPr lang="en-US" sz="958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Тяготение к узлам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концентрируется на побережьях, в долинах рек, на равнинах и вокруг столичных агломераций. Именно там лучше транспорт, больше рабочих мест и выше доступность услуг.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опираются на добычу руды, нефти и экспорт сельскохозяйственной продукции. Это даёт доходы, но делает экономику зависимой от колебаний мирового спроса и цен.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региона зависит от сочетания освоения ресурсов, охраны природы и сокращения территориальных различий. Без такой политики внутренние районы будут и дальше отставать от прибрежных центров.
</a:t>
            </a:r>
            <a:endParaRPr lang="en-US" sz="9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богатство природы и ответственность развития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сочетает огромный природный потенциал, большое население и мощные города, но её будущее зависит от умения соединить экономический рост, экологическую безопасность и более равномерное развитие территорий.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2026-06-03T02:11:41Z</dcterms:created>
  <dcterms:modified xsi:type="dcterms:W3CDTF">2026-06-03T02:11:41Z</dcterms:modified>
</cp:coreProperties>
</file>