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строение земной коры влияет на облик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движется, формируя горы, равнины, разломы, вулканы и зоны землетрясений.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практикум по теме земной коры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— верхняя твёрдая оболочка Земли. Её мощность под океанами 5–10 км, под материками 30–70 км. Вместе с мантией она образует литосферу: плиты медленно смещаются на несколько сантиметров в год. Всё связывается с картой.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23754"/>
            <a:ext cx="750900" cy="667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земной коры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кора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толще, сложена гранитными, базальтовыми и осадочными породами. Именно она чаще образует материки, а вместе с рельефом даёт больше возвышенностей и гор.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“мощность” и плотность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строении помогают понять, почему поверхность Земли неодинакова. Под материками толщина коры больше, а под океанами — меньше, что влияет на высоту участков рельефа.
</a:t>
            </a:r>
            <a:endParaRPr lang="en-US" sz="1228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кора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тоньше, плотнее и обычно моложе. В её составе преобладают базальтовые породы, поэтому океаны глубже и рельеф дна отличается более выраженными впадинами.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с картой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практикуме сопоставляют типы коры со схемой литосферных плит и формами рельефа. Это помогает “прочитать” географическую карту и объяснить происхождение гор и впадин.
</a:t>
            </a:r>
            <a:endParaRPr lang="en-US" sz="13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движения плит меняют поверхность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процесса — тепло внутри Земли и движение вещества в мантии; итог проявляется на границах плит.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литосферных плит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выражают в сантиметрах в год: за это время плита заметно “переставляется” на сотни километров за миллионы лет.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движения медленные, их итог — крупные горные системы, глубокие разломы и формирование океанических впадин.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 скоростям движения плит (диапазоны 2–10 см/год, до ~15 см/год); точные значения зависят от региона.
</a:t>
            </a:r>
            <a:endParaRPr lang="en-US" sz="10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Складчатые горы как результат столкновения плит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столкновении литосферных плит горные породы сжимаются, слои деформируются и поднимаются. Так возникают складчатые горы, в которых заметны “согнутые” пласты.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примеры — Гималаи, Альпы и Кавказ. Гималаи продолжают расти: давление на границе плит остаётся, поэтому рельеф изменяется очень постепенно, но постоянно.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Разломы и рифтовые долины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земная кора растягивается, в ней появляются трещины и разломы. Отдельные участки начинают опускаться, а окружающие области остаются выше, формируя “ступени” рельефа.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Пониженные формы называют рифтовыми долинами или грабенами. Пример — Восточно-Африканский рифт и Байкальская рифтовая зона, где видны признаки продолжающегося растяжения.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районах нередко встречаются озёра, вулканы и повышенная сейсмичность. Причина проста: тектонические процессы не остановились и продолжают менять кору.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Земле чаще происходят землетрясения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сильных событий приурочено к границам плит: там деформация накапливается быстрее и высвобождается чаще.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ключевую закономерность: движение плит напрямую связано с распределением землетрясений по земному шару.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сведения о соотношении землетрясений на границах и внутри плит; точные доли зависят от набора наблюдений.
</a:t>
            </a:r>
            <a:endParaRPr lang="en-US" sz="10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3459" y="1694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447" y="3141338"/>
            <a:ext cx="640238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вулканизм на рельефе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Формы, которые создаёт извержение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формируют конусы вулканов, лавовые плато и островные дуги. Материал быстро нарастает слоями, поэтому рельеф в таких местах особенно “молодой” на вид.
</a:t>
            </a:r>
            <a:endParaRPr lang="en-US" sz="1431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остывание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породы сравнительно быстро остывают и превращаются в молодые горные породы. Поэтому по строению поверхности можно судить, что процессы происходили сравнительно недавно.
</a:t>
            </a:r>
            <a:endParaRPr lang="en-US" sz="1393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вулканизма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известным районам относят Камчатку, Исландию и Японию. На карте такие участки часто совпадают с границами плит и зонами активных деформаций.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Контрастный и неровный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извержения изменяют поверхность снова и снова, рельеф становится неровным: появляются новые холмы, кратеры и потоки лавы, меняющие ландшафт.
</a:t>
            </a:r>
            <a:endParaRPr lang="en-US" sz="13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земной коры и форм рельефа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тектонические процессы с типичными результатами на поверхности: от гор до равнин и вулканических плато.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рельефа соответствует определённому типу движения коры: сжатие даёт горы, растяжение — рифты, длительное накопление — равнины, вулканизм — лавовые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карта и схема литосферных плит (урок-практикум).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равнины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Разрушение, выравнивание и 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возникают там, где поверхность долго разрушается: ветры, вода и лед измельчают породы, а затем сглаживают неровности. Со временем пространство заполняют осадки, и рельеф становится более ровным.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участки земной коры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равнины часто формируются на устойчивых участках земной коры, где тектонические движения слабее и меньше меняют ландшафт. Поэтому здесь рельеф спокойнее, чем в горных областях, и легче заметны следы накоплений.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30–70 км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мощность коры под материками помогает понимать, где и как накапливаются ресурсы при работе пород и тектонических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 (диапазон мощности земной коры: под океанами 5–10 км, под материками 30–70 км).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Мощность земной коры под материками составляет около 30–70 км: в разных породах формируются разные полезные ископаемые. Знание строения коры помогает находить месторождения угля, нефти, газа и руд.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процессы и природные опасности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районах один и тот же процесс может затронуть сразу несколько явлений: толчки усиливают оползни и провоцируют цунами, а магматизм связан с вулканизмом.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главные угрозы сосредоточены не случайно, а там, где плиты активно взаимодействуют. Поэтому особенно важно следить за картами границ плит.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карта и схема распределения опасностей по активным границам плит (значения категорий условные).
</a:t>
            </a:r>
            <a:endParaRPr lang="en-US" sz="10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плит, карт и выводов: практическая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по тектонической карте и карте рельефа (сопоставление зон плит, гор, разломов и вулканизма).
</a:t>
            </a:r>
            <a:endParaRPr lang="en-US" sz="2692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 земной коры на материках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хорошо видно влияние столкновения и раздвижения: с Гималаями связана горная зона, а Байкальская рифтовая зона демонстрирует растяжение и формирование разломов.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сформировались на активной границе плит вдоль западного края материка. Поэтому здесь заметны горный рельеф и повышенная сейсмичность, связанные с движением литосферы.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Восточно-Африканский рифт показывает, как растяжение коры создаёт понижения и разломы. На таких территориях нередко встречаются озёра и активные процессы.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463989"/>
            <a:ext cx="3604200" cy="22155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границ плит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Сопоставьте, как движение литосферных плит связано с конкретными формами рельефа и природными проявлениями.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границы сходятся, чаще формируются горы; при расходящихся границах возникают разломы и новая кора; при сдвиговых — преобладают разломы и толчки.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тектоника плит и формы рельефа на границах.
</a:t>
            </a:r>
            <a:endParaRPr lang="en-US" sz="10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учитывает тектонику в жизни и строительстве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сейсмически опасных районах здания проектируют с усиленными фундаментами и конструкциями, которые помогают пережить толчки. Параллельно ограничивают этажность, чтобы снизить риск разрушений и травм.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зоны тоже учитывают при планировании. Их используют для геотермальной энергии и туризма, но важны предупреждения, контроль за активностью и соблюдение правил безопасности при маршрутах и застройке.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быстрее: землетрясение, извержение или рост гор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показана разница порядков величин: землетрясения происходят за минуты, извержения измеряются часами и днями, а горы растут миллионы лет.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длительностей объясняет, почему одни процессы требуют кратких мер защиты, а другие можно изучать лишь по следам и изменениям за огромные промежутки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школьного курса географии о типичных временных масштабах процессов (диапазоны из описания темы; значения на графике условные).
</a:t>
            </a:r>
            <a:endParaRPr lang="en-US" sz="9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206840"/>
            <a:ext cx="750900" cy="600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практикума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плит связывает рельеф и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границам литосферных плит легче понять, где чаще возникают горы, рифты и вулканические пояса. Сопоставление схем помогает увидеть закономерности без «догадок» о причинах форм.
</a:t>
            </a:r>
            <a:endParaRPr lang="en-US" sz="1235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тесно связаны с активными зонами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вулканизм чаще концентрируются на границах плит, а последствия могут включать оползни и цунами. Поэтому важны карты опасностей и знание причин активности.
</a:t>
            </a:r>
            <a:endParaRPr lang="en-US" sz="1244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континенты отвечают за 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Евразии, Южной Америки и Африки показывают, что тектоника проявляется по-разному. Столкновение формирует горные системы, растяжение — разломы и впадины.
</a:t>
            </a:r>
            <a:endParaRPr lang="en-US" sz="127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и тектоника помогают искать полезные ископаемые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породы связаны с рудными месторождениями, а осадочные — с углём, нефтью, газом и солями. Понимание строения коры повышает точность объяснений, где искать ресурсы.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Земля как система движущихся плит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постоянно меняется: участки смещаются и перестраивают поверхность. Главные формы рельефа, месторождения и опасности связаны с тектоникой, поэтому карты позволяют объяснить причины происходящего.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2026-05-11T17:40:53Z</dcterms:created>
  <dcterms:modified xsi:type="dcterms:W3CDTF">2026-05-11T17:40:53Z</dcterms:modified>
</cp:coreProperties>
</file>