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геометрия: как меняются правила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одна аксиома, меняется вся геометрия пространства.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геометриях, кроме привычной плоскости?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важно увидеть, что геометрия не ограничивается листом бумаги: шар, седло и искривлённое пространство подчиняются разным правилам, но остаются логически строгими и взаимосвязанными моделями.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Постулаты Евклида и роль пятого постулата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четыре аксиомы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базовые правила геометрии: как строить отрезки, продолжать прямые, изображать окружности и выполнять простые построения. Эти положения кажутся естественными и почти не вызывают сомнений.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пятого постулата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постулат говорит о параллельных прямых и долго считался менее очевидным, чем остальные. Именно вокруг него возникли вопросы: нельзя ли заменить его другим правилом?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это утверждение, меняются свойства фигур, сумма углов треугольника и поведение линий. Так появляется возможность построить новую, но всё ещё логически верную геометрию.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сомнения к новой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понять пятый постулат привели к созданию неевклидовой геометрии. Вместо ошибки в рассуждениях математики получили несколько разных систем, каждая со своими законами.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параллельных можно провести через точку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на диаграмме показывает главное различие правил для прямых: одна, ни одной или много возможных линий.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кривизна пространства, тем заметнее меняется поведение параллельных и всех связанных с ними свойств фигур.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исторические сведения о неевклидовой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геометрия: геометрия поверхности шара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на 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шара роль прямых выполняют большие окружности, например меридианы. Они задают кратчайшие пути по сфере, хотя на рисунке выглядят как дуги.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Сферическая геометрия помогает понимать глобус, авиационные маршруты и навигацию. Именно поэтому путь на карте и реальный путь по Земле могут выглядеть по-разному.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два меридиана и участок экватора, получится сферический треугольник. Его углы в сумме больше 180°, потому что поверхность уже не плоская.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5388" y="1744875"/>
            <a:ext cx="4507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738" y="1804995"/>
            <a:ext cx="751200" cy="600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Гиперболическая геометрия: пространство с отрицательной кривизной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параллелей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вне прямой можно провести несколько линий, которые не пересекут данную прямую. Это главное отличие гиперболической геометрии от привычной плоскости.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«недобором»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гиперболическом треугольнике сумма углов меньше 180°. Чем больше искривлено пространство, тем сильнее заметно это отличие от школьного правила.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седла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Форму, похожую на гиперболическое пространство, можно увидеть у седловидной поверхности. Она искривлена по-разному в разных направлениях и хорошо показывает идею отрицательной кривизны.
</a:t>
            </a:r>
            <a:endParaRPr lang="en-US" sz="14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24390"/>
            <a:ext cx="4176900" cy="14769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геометрии: основные отличия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одно правило о параллельных меняет свойства фигур и поверхностей.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 трёх геометрий связано с кривизной пространства и тем, как в нём ведут себя прямые и треугольники.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исторические сведения о развитии неевклидовой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появилась неевклидова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сомнения в пятом постулате к новым моделям пространства.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Лобачевский и его открытие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Лобачевский анализировал пятый постулат Евклида и искал, можно ли заменить его другим правилом о параллельных прямых.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1829–1830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создал новую геометрию, в которой через точку вне прямой проходит больше одной параллели. Это стало радикальным отходом от привычной школьной картины.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идеи встретили недоверие, но затем их значение стало очевидным. Работы Лобачевского вошли в число крупнейших достижений математики XIX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Гаусс и 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Фридрих Гаусс понимал, что пятый постулат можно заменить другим правилом, но не решился опубликовать полный труд. Он видел, насколько необычной окажется такая геометрия.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Бойяи приходит к тому же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Янош Бойяи независимо от Гаусса пришёл к похожим выводам и создал собственную версию новой геометрии. Это подтвердило, что идея возникла не случайно, а была математически закономерной.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картина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показали: одно и то же пространство можно описывать разными, но логически верными системами. Математика стала восприниматься как наука о нескольких возможных моделях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Гаусс и Бойяи: независимые идеи о новой геометрии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как целый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Пуанкаре весь гиперболический мир помещается в круг, как будто это маленькая карта бесконечного пространства. Граница круга не является обычной линией на листе: к ней приближаются объекты, но не пересекают её.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которые выглядят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«прямые» изображаются дугами окружностей, которые встречают границу круга под прямым углом. На рисунке они кажутся изогнутыми, однако в самой геометрии остаются кратчайшими путями между точками.
</a:t>
            </a:r>
            <a:endParaRPr lang="en-US" sz="1198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Искажение привычных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увидеть, что расстояния и углы в гиперболическом пространстве устроены не так, как на бумаге. Поэтому один и тот же рисунок может выглядеть знакомо, но описывать совсем другую геометрию.
</a:t>
            </a:r>
            <a:endParaRPr lang="en-US" sz="132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внутри круга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в разных геометриях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меняется сумма углов при переходе от плоской поверхности к искривлённым пространствам.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больше или меньше 180°, значит пространство не плоское; этот признак помогает определить тип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иллюстративные значения для сравнения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847" y="1694650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простых признака кривизны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без изгиба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кривизна соответствует плоскости: лист бумаги, парта или пол ведут себя по евклидовым правилам. Здесь параллельные не сходятся и не расходятся сами по себе.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кривизна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сфере поверхность как бы «закругляется» наружу. Из-за этого прямые пути выглядят дугами, а треугольники на большом участке поверхности имеют сумму углов больше 180°.
</a:t>
            </a:r>
            <a:endParaRPr lang="en-US" sz="1453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кривизна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Гиперболическое пространство напоминает седло: в нём линии могут расходиться быстрее, чем на плоскости. Поэтому через одну точку можно провести несколько непересекающихся прямых к одной и той же линии.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искривлённой поверхности кратчайший маршрут не всегда выглядит прямым на рисунке. Настоящая «прямая» в геометрии — это путь с наименьшей длиной между двумя точками в данном пространстве.
</a:t>
            </a:r>
            <a:endParaRPr lang="en-US" sz="14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 правильному выбору геометрии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задача связана с листом, доской или чертежом, обычно достаточно евклидовой геометрии. Она описывает привычные прямые, углы и фигуры на плоскости без поправок на кривизну.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форму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Земли, глобуса и маршрутов по поверхности важнее сферическая геометрия. На ней кратчайший путь часто идёт по дуге большого круга, а не по линии на плоской карте.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ищем 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модель похожа на седло или в задаче появляются необычные параллельные, используют гиперболическую геометрию. Она помогает описывать пространства с отрицательной кривизной и нестандартным поведением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идеи неевклидовой геометрии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что новые геометрические идеи нужны не только в учебнике, но и в науке, технике и моделировании реальных объектов.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 полезна там, где важны кривизна, поверхность или форма пространства, а не только плоский чертёж.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примеры из науки и техники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геометрию для 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зависит от того, какая поверхность или пространство описывается в задаче.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частых заблуждения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ошибка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 не «ломает» правила, а использует другие аксиомы. Если условия изменяются, меняются и выводы, но сама система остаётся строгой и логичной.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зависят от 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сколько параллельных можно провести через точку, определяется не привычкой, а свойствами пространства. Поэтому в разных геометриях ответ оказывается разным, и это нормально.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обязана выглядеть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линия может казаться дугой или кривой, особенно на сфере или в модели круга. Внутри своей геометрии она всё равно может быть прямой и кратчайшей.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неевклидова геометрия изменила математику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показало, что одну и ту же задачу можно описывать разными, но правильными системами аксиом.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спора о постулате выросли новые методы, модели и связи математики с физикой.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математики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прямая проходит через точку вне данной прямой в евклидовой геометрии.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помогает отличить плоскую геометрию от сферической и гиперболической, где правила для параллельных уже другие.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Евклидова геометрия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Неевклидова геометрия меняет взгляд на 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геометрия зависит от аксиом и формы пространства. Благодаря этому мы лучше понимаем Землю, карты, маршруты и кривизну, а также устройство современной науки.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2026-06-03T10:34:45Z</dcterms:created>
  <dcterms:modified xsi:type="dcterms:W3CDTF">2026-06-03T10:34:45Z</dcterms:modified>
</cp:coreProperties>
</file>