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 отражают природу, историю и хозяйство огромной страны.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России: география, история и роль в жизни страны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России так разнообразны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города выросли у рек и торговых путей, другие — у месторождений, портов и узлов транспорта. На их облик повлияли климат, рельеф, история освоения и расстояния между регионами страны.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столицу крупнейшим городом страны и главным центром управления, работы и культуры.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Москвы по данным Росстата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13 млн
</a:t>
            </a:r>
            <a:endParaRPr lang="en-US" sz="5865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Москве.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 — город на Неве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был основан Петром I в 1703 году и долгое время оставался столицей Российской империи, поэтому его история тесно связана с государственным развитием России.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 Неве и у Финского залива определило значение города как порта, центра морской торговли и выхода к Балтийскому морю.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Петербурга включён в список Всемирного наследия ЮНЕСКО. Здесь сохранились дворцы, мосты и ансамбли XVIII–XIX веков.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мегаполис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живёт более 5 миллионов человек, а его музеи, театры и университеты делают Петербург одним из главных культурных центров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крупнейшие города по численности населения и их роли в стране.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сосредоточены в европейской части страны и в важных транспортно-промышленных районах.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России по населению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городов по данным Росстата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заметен не только в столицах: крупные региональные центры тоже усиливают притяжение благодаря работе, учёбе и транспорту.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текущие оценки численности населения, округление до десятых млн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крупнейших городов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продолжают расти быстрее всего, но сильные региональные центры тоже удерживают и привлекают население.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62" y="3061600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города России и их историческое значение
</a:t>
            </a:r>
            <a:endParaRPr lang="en-US" sz="2617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Древней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Новгород, Псков, Суздаль, Владимир и Ярославль возникли в ранний период истории Руси. Они помогают увидеть, как складывались первые крупные центры государства.
</a:t>
            </a:r>
            <a:endParaRPr lang="en-US" sz="1167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городов характерны кремли, храмы, монастыри и древняя планировка улиц. Именно благодаря им можно изучать архитектуру разных веков без учебника.
</a:t>
            </a:r>
            <a:endParaRPr lang="en-US" sz="1154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кольцо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древние города входят в маршрут Золотого кольца России. Он объединяет места, где особенно хорошо сохранились памятники прошлого и старинная городская среда.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урок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городах история видна не только в музеях, но и на улицах. Это делает их важными центрами для экскурсий, школьных поездок и изучения культуры.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города напоминают о первых этапах развития русской земли. Их архитектура и планировка помогают понять, как жили люди и как росли первые города.
</a:t>
            </a:r>
            <a:endParaRPr lang="en-US" sz="11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 — пример города, где встречаются культуры
</a:t>
            </a:r>
            <a:endParaRPr lang="en-US" sz="2609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Волге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стоит на большой реке Волге и является столицей Республики Татарстан. Такое положение сделало её важным торговым и транспортным центром, а также связало город с водными путями Поволжья. Здесь исторически переплелись разные традиции, языки и обычаи.
</a:t>
            </a:r>
            <a:endParaRPr lang="en-US" sz="104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учёбы и спорта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известна университетами, научными центрами и современной ИТ-сферой. Город также стал одним из главных спортивных центров страны и отметил своё тысячелетие в 2005 году.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 святыни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кремль включён в список Всемирного наследия ЮНЕСКО и считается символом города. Рядом находятся мечети и православные храмы, поэтому архитектура Казани хорошо показывает соседство двух культур.
</a:t>
            </a:r>
            <a:endParaRPr lang="en-US" sz="10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и растёт город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географическое положение и хозяйство превращают поселение в крупный город.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города: промышленный пояс страны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Екатеринбург, Челябинск, Пермь и Уфа выросли как важные промышленные центры. Их развитие тесно связано с металлургией, машиностроением, добычей сырья и его переработкой.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Богатства Урала помогли разместить здесь заводы и предприятия. Именно поэтому в регионе сложился мощный промышленный пояс с крупными городами и развитой занятостью.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как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часто называют столицей Урала. Город расположен на границе Европы и Азии и объединяет деловые районы, вузы, музеи и крупные транспортные связи.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города показывают, как природные ресурсы влияют на рост населения и размещение промышленности. Они поддерживают хозяйство России и соединяют разные части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города определяются его положением, специализацией хозяйства и связями с другими территориями. Один город может выполнять сразу несколько задач.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общих закономерностей размещения и функций городов России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городов России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промышленные и столичные центры, но каждый тип нужен стране для управления, производства, транспорта, науки и отдыха.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 — главный город российского Дальнего Востока
</a:t>
            </a:r>
            <a:endParaRPr lang="en-US" sz="2257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Тихоокеанские 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стоит на берегу Тихого океана и открыт морским маршрутам стран Азиатско-Тихоокеанского региона. Это делает город важным пунктом торговли, перевозок и международных связей.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и флот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развивался как крупный порт и база для морского сообщения. Здесь особенно важны причалы, склады, судоремонт и транспортная инфраструктура, обслуживающая морские перевозки.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Полуостровное положение и бухты влияют на планировку города. Мосты, дороги и набережные помогают связать районы между собой и сделать передвижение удобнее.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положение определяет хозяйство Владивостока: рыболовство, портовые услуги, транспорт и международные контакты. Город показывает, как природа формирует специализацию и облик крупного центра.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96342"/>
            <a:ext cx="4228200" cy="1461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городов России по главным признакам
</a:t>
            </a:r>
            <a:endParaRPr lang="en-US" sz="2707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крупнейшие города по положению, функции и характерным чертам.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различаются не только размером, но и функциями: управление, промышленность, культура, туризм и транспорт формируют их особую роль в стране.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Города-герои и память о войне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Звание города-героя получили города, чьи жители и защитники проявили исключительное мужество в годы Великой Отечественной войны. Оно стало символом народной стойкости и памяти о цене Победы.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Ленинград, Севастополь, Волгоград, Мурманск и другие города пережили осады, бои и бомбардировки. Их история напоминает, как тяжело давалась защита страны в военное время.
</a:t>
            </a:r>
            <a:endParaRPr lang="en-US" sz="1207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городах работают мемориалы, музеи, памятники, музейные комплексы и вечные огни. Они помогают сохранять свидетельства войны и рассказывают о подвиге защитников новым поколениям.
</a:t>
            </a:r>
            <a:endParaRPr lang="en-US" sz="1164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городах-героях учит ценить мир, уважать историю и понимать, что судьба города зависит не только от зданий, но и от людей, которые его защищают.
</a:t>
            </a:r>
            <a:endParaRPr lang="en-US" sz="1280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памятные места становятся частью городского пространства и школьных маршрутов. Благодаря им история войны остаётся не абстрактной, а связанной с конкретными улицами и площадями.
</a:t>
            </a:r>
            <a:endParaRPr lang="en-US" sz="11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знаний в городах России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сосредоточивают ведущие вузы, где готовят врачей, инженеров, педагогов и исследователей. Учёба здесь часто связана с крупными библиотеками, лабораториями и современными образовательными программами.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Санкт-Петербург, Новосибирск и Томск известны сильными научными традициями. В них работают институты, где ведутся исследования в естественных и технических науках.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Академгородок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Новосибирский Академгородок стал символом науки в Сибири. Здесь сосредоточены научные институты и образовательные площадки, которые помогают готовить специалистов для будущего страны.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 делают большие города привлекательными для школьников, студентов и молодых специалистов. Сюда приезжают учиться, работать и строить карьеру из разных регионов России.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городов связано не только с историей освоения, но и с транспортом, ресурсами и природными условиями разных частей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общих закономерностей расселения в России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 по крупным регионам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городов сосредоточено в европейской части; дальше на восток их меньше, а расстояния между ними становятся значительнее.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в трёх образах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набережная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Сочи встречает солнцем, шумом прибоя и длинной набережной, где туристы гуляют у воды. Мягкий климат позволяет долго сохранять сезон отдыха, а море остаётся главным украшением города почти круглый год.
</a:t>
            </a:r>
            <a:endParaRPr lang="en-US" sz="115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объекты 2014 года добавили Сочи современный облик и новую транспортную инфраструктуру. Сегодня они напоминают, что город умеет принимать большие события и одновременно оставаться крупным курортом.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рядом с пляжем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курортными кварталами поднимаются горы, поэтому в Сочи можно за один день увидеть и море, и снежные вершины. Такое соседство делает город необычным и особенно привлекательным для отдыхающих.
</a:t>
            </a:r>
            <a:endParaRPr lang="en-US" sz="12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проблемы города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город быстро растёт, появляются новые районы, а нагрузка на транспорт, школы и больницы увеличивается. Это требует продуманного управления и расширения городской инфраструктуры.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 и 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автомобилей становится слишком много, возникают пробки, шум и ухудшение качества воздуха. В плотной застройке такие трудности особенно заметны и мешают повседневной жизни.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исторических районах важно не потерять старинные здания и улицы. Город должен развиваться, но при этом бережно относиться к памятникам архитектуры и своему облику.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город был удобнее, развивают общественный транспорт, создают парки, очищают воду и строят развязки. Грамотное планирование помогает уменьшить перегрузку и сделать среду комфортнее.
</a:t>
            </a:r>
            <a:endParaRPr lang="en-US" sz="12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город удобным для жизни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условия складываются в комфортную городскую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 показывают, как переплетаются история, природа и труд людей. От древних центров до современных мегаполисов каждый город помогает понять особенности своей территории и всей страны.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 — это карта страны в миниатюре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2026-06-02T17:51:37Z</dcterms:created>
  <dcterms:modified xsi:type="dcterms:W3CDTF">2026-06-02T17:51:37Z</dcterms:modified>
</cp:coreProperties>
</file>