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Мотыльковые (Бобовые): Белковые растения и улучшатели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питают нас и делают землю плодороднее.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— одно из самых больших и полезных семейств, существующих уже более 10 тысяч лет. Они росли на всех континентах, кроме Антарктиды, и всегда были важным источником пищи для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бобовых растений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мотыльковых растений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бобовых сложные, с маленькими прилистниками по бокам. Они помогают растениям лучше дышать и защищают от вредителей.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венчик цветка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мотыльковых имеет пять лепестков: парус наверху, два крыла по бокам и лодочку снизу. Такая форма привлекает пчёл и помогает опылению.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Клубеньки на корнях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образует маленькие шишечки — клубеньки, где живут бактерии Rhizobium. Они преобразуют воздух в питательный азот для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Горох, фасоль, чечевица и соя широко используются в питании благодаря высокому содержанию белка и питательных веществ.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семейства бобовых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Нут и вика хорошо растут в засушливых районах и служат источником пищи и кормом для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и люцерна — ценные кормовые растения с высоким содержанием витаминов и минералов.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— дерево с узнаваемыми ароматами, популярное в декоративном и хозяйственном использовании.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Мотыльковые — крупнейшее подсемейство, отличающееся характерным строением цветков и важностью для сельского хозяйства.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бобовых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Мимозовые имеют мелкие цветы и часто ароматные листья, встречаются преимущественно в тропиках.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Цезальпиниевые отличаются более простой формой цветков и включают множество деревьев и кустарников.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Соя заметно выделяется по содержанию белка, укрепляя её статус важной пищевой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бобовых зависит от целей — соя для белка, клевер для витаминов и кормовой базы.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белкового содержания у бобовых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ФАО, 2022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бобовых: разнообразие и значение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Ароматы акации и мимозы в природе и парфюмерии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Акация и мимоза известны нежным благоуханием, которое привлекает пчёл для опыления. Их экстракты активно используются в изготовлении духов и косметики.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запахов в защите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Ароматические соединения помогают бобовым отпугивать насекомых-вредителей и патогены. Это естественная защита, сохраняющая здоровье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бобовых с клубеньковыми бактериями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клубеньков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Rhizobium проникает в корни, образуя клубеньки, где происходит взаимодействие бактерий и растений.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атмосферного азота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преобразуют азот воздуха в соединения, доступные для питания растений и роста зеленой массы.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для почвы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 обогащает почву, повышая её плодородие и улучшая структуру для будущих 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усвоения азота мотыльковыми растениями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симбиоза Rhizobium и бобовых (Источник: ВНИИ земледелия)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 питании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компоненты бобовых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содержат много белка, пищевых волокон, витаминов группы B, железо и магний, что делает их полезным продуктом для здоровья.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применения в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используются в супах, салатах и как основы для тофу и соевого молока — особенно важны для вегетарианцев и веганов.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27052"/>
            <a:ext cx="3934500" cy="20308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макронутриенты в 100 г необработанных семян пяти популярных бобовых. Соя лидирует по содержанию белка и жиров, остальные культуры богаты углеводами и пищевыми волокнами, превосходя злаковые культуры по белковой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значительно превосходят злаки по содержанию белка и пищевых волокон, особенно соя, что делает их важным источником растительного белка.
</a:t>
            </a:r>
            <a:endParaRPr lang="en-US" sz="1369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 основных бобовых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2022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как кормовые культуры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Люцерна — источник высококачественного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Люцерна широко применяется для кормления крупного рогатого скота благодаря высокому содержанию белка и витаминов. Она улучшает пищеварение животных и увеличивает продуктивность молочного направления.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усиливает качество пастбищ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Посевы клевера обогащают почву азотом и служат богатым источником питательных веществ для овец и коз. Корм из клевера помогает улучшить здоровье и рост животных.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как эффективный корм и сидерат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Вика используется в смешанных посевах для питания скота, одновременно повышая плодородие почвы. Такая практика способствует устойчивости и экологичности пастбищных систем.
</a:t>
            </a:r>
            <a:endParaRPr lang="en-US" sz="11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культуры, такие как люпин, вика и клевер, эффективно оздоравливают почву, увеличивая содержание гумуса и улучшают структуру грунта.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как сидератов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угнетают рост сорняков и способствуют накоплению влаги в почве, что повышает её способность удерживать воду в засушливых условиях.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Сидерация снижает потребность в минеральных удобрениях, что помогает уменьшить затраты и повысить экологическую устойчивость сельского хозяйства.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предшествующих бобовых культур значительно повышается продуктивность злаков за счёт улучшения почвенных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бобовых в севообороте способствует увеличению урожайности злаков на 10–30% благодаря повышению азотного состава почвы.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бобовых на урожай последующих культур
</a:t>
            </a:r>
            <a:endParaRPr lang="en-US" sz="2191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ВНИИ земледелия, 2020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бобовых снижает потребление химических азотных удобрений, уменьшая загрязнение почвы и воды.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преимущества бобовых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помогают сократить выбросы парниковых газов благодаря естественной фиксации азота в почве.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биоразнообразие, предоставляя пищу и среду обитания для полезных насекомых и других организмов.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Сопротивляемость агроэкосистем засухам и экстремальным погодным условиям повышается благодаря улучшению структуры почвы и влагоудержанию.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корневая система бобовых растений рыхлит плотные почвенные слои, улучшая аэрацию и водопроницаемость.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бобовых на структуру и плодородие почвы
</a:t>
            </a:r>
            <a:endParaRPr lang="en-US" sz="2302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клубеньков с бактериями увеличивает содержание азота, а разложение растительных остатков обогащает почву органическим веществом.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фасоли и нута применяются для укрепления иммунитета и снижения уровня сахара в крови при диабете.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в народной медицине и культуре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Чечевица используется при лечении анемии и поддержании здоровья пищеварительной системы благодаря высокому содержанию железа и клетчатки.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традициях Индии и Средиземноморья бобовые символизируют изобилие и здоровье, часто встречаются в праздничных блюдах и ритуалах.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538901"/>
            <a:ext cx="3805200" cy="21096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страны-лидеры по площади посевов и объёмам производства основных бобовых культур, а также их основные виды.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ведущее место по площади и объёмам производства, что отражает важность бобовых для её сельского хозяйства и питания.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и производство бобовых в мире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FAOSTAT, 2022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селекции и применении бобовых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устойчивых к болезням сортов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создают новые сорта бобовых, устойчивые к грибковым и вирусным заболеваниям, что снижает потери урожая и увеличивает продуктивность в неблагоприятных условиях.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селекция для повышения пищевой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геномной селекции позволяют повысить содержание белка и снизить аллергенность, создавая более качественные и безопасные продукты для потребителей.
</a:t>
            </a:r>
            <a:endParaRPr lang="en-US" sz="122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рынка растительных альтернатив мясу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спрос на растительные белки из бобовых, что стимулирует разработку новых продуктов и расширяет применение этих культур в пищевой промышленности.
</a:t>
            </a:r>
            <a:endParaRPr lang="en-US" sz="12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Бобовые: ключ к устойчивому будущему питания и агросферы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 обеспечивают баланс между продовольственной безопасностью и экологической устойчивостью, играя важную роль в сохранении природных ресурсов и здоровье человека.
</a:t>
            </a:r>
            <a:endParaRPr lang="en-US" sz="32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2026-05-08T17:27:23Z</dcterms:created>
  <dcterms:modified xsi:type="dcterms:W3CDTF">2026-05-08T17:27:23Z</dcterms:modified>
</cp:coreProperties>
</file>