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 и НН в прилагательных от существительных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быстро выбирать между одной и двумя н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орфограмма часто встречается в диктантах и проверочных работах. Ошибка в одной букве меняет написание слова, поэтому важно видеть не только звучание, но и строение слова.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слове одна н, а когда две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называют признак предмета через его материал, место, время или назначение: кожаный мяч показывает материал, лесной воздух — связь с лесом.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прилагательные, образованные от существительных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теме особенно важно смотреть не на слух, а на суффикс и состав слова. Именно они подсказывают, писать одну н или две н.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легко распознать, если подобрать исходное существительное. Обычно оно помогает понять, от какого слова образовано прилагательное и какой смысл в нём заложен.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 одной 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 пишется в прилагательных с суффиксами -ан-, -ян-, -ин-. К ним относятся, например, кожаный, глиняный, лебединый: написание зависит от суффикса.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ориентироваться только на произношение. Некоторые слова звучат похоже, но пишутся по-разному, поэтому нужно сначала выделить суффикс и проверить, к какой группе относится слово.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 пишутся в прилагательных с суффиксами -енн- и -онн-. К этой группе относятся осенний, клюквенный, революционный и другие похожие слова.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н обычно появляется потому, что суффикс сам содержит букву н. Поэтому при разборе слова важно увидеть именно его, а не только корень.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особенно удобна для запоминания: если в слове есть -енн- или -онн-, чаще всего нужно писать две 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 двумя Н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модели написания Н и НН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похожие по звучанию слова могут относиться к разным орфографическим группам.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определяется суффиксом и исключениями, поэтому для проверки нужно разбирать слово по составу.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 по теме «Н и НН в прилагательных от существительных»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частых примеров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исходное существительное, суффикс и нужное написание.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 особый случай позволяют быстро определить написание без угадывания.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по теме орфограммы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составу слова и списку исключений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 или НН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Стеклянный, оловянный и деревянный нужно запомнить отдельно: они пишутся с двумя н, хотя не подходят под обычную модель с -ан- и -ян-.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кажется знакомым и простым, это не значит, что оно подчиняется общему правилу. Для исключений работает отдельная орфографическая память.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таких словах чаще всего возникают ошибки на письме. Поэтому при проверке важно не спешить и обязательно сверяться со списком исключений.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спутать прилагательные и причастия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дом: прилагательное по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каменный дом слово каменный образовано от существительного камень. Оно называет признак предмета по материалу, поэтому пишется по правилу для прилагательных. Здесь важно увидеть исходное слово и суффикс, а не искать глагольный смысл.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Раненный солдат: другое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раненный солдат слово связано с глаголом ранить и ведёт себя как причастие. Для таких слов написание зависит уже не от существительного, а от признаков глагола и окружения в предложении. Поэтому их нельзя проверять тем же способом.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Ветреный и безветренный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похожи по звучанию, но пишутся по-разному. Ветреный имеет одну н, а безветренный — две, потому что приставка без- изменяет состав слова и написание.
</a:t>
            </a:r>
            <a:endParaRPr lang="en-US" sz="1311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Кожаный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прилагательное образовано от существительного кожа и относится к группе слов с суффиксом -ан-. В нём пишется одна н, хотя на слух слово может казаться более «длинным».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нужно запомнить отдельно: оно относится к исключениям и пишется с нн. Ошибка возникает из-за сходства со словами на -ан-, но правило здесь не работает.
</a:t>
            </a:r>
            <a:endParaRPr lang="en-US" sz="13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07043" y="1587736"/>
            <a:ext cx="3529916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количество н определяется строением слова, а не только звучанием. Особенно важно отличать обычные модели от слов-исключений.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по смыслу и звучанию слова могут иметь разное написание. Решающее значение имеют суффикс, приставка и принадлежность к исключениям.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«Н и НН в прилагательных, образованных от существительных»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 ученики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часто появляются в словах, где внешне похожие модели требуют разного написания. Поэтому важно тренировать разбор слова по составу.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Наибольшего внимания требуют исключения и слова с похожим звучанием. Если ученик проверяет суффикс и исходное слово, число ошибок заметно снижается.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учащихся 6 класса на материале темы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9483" y="3304813"/>
            <a:ext cx="242287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для удобного запоминания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слова, обозначающие, из чего сделан предмет: кожаный, глиняный, стеклянный. Общий смысл помогает быстро связать слово с нужным написанием.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входит, например, осенний. Такие прилагательные называют признак, связанный с определённым временем, и обычно имеют устойчивую орфографическую модель.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и степной показывают отношение предмета к месту. Если определить, от какого существительного образовано слово, легче выбрать правильное количество н.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Ветреный и безветренный удобны для сравнения, потому что различаются по составу слова. Группировка помогает запоминать не отдельные примеры, а целую орфографическую модель.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выбрать между н и нн в прилагательных от существительных.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в диктанте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ряды для запоминания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одной 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удобно отнести кожаный, глиняный, лебединый и ржаной. В них помогает суффикс или устойчивая словообразовательная модель, поэтому написание можно объяснить по правилу.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двумя 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полезно запомнить осенний, каменный, соломенный и деревянный. Одни слова подчиняются модели с -енн-, а другие относятся к исключениям и требуют отдельного запоминания.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прилагательных по написанию Н и НН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слова важно сначала определить его происхождение. Затем проверяется суффикс, а уже после этого — наличие исключения.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позволяют быстро ориентироваться в теме: одна н, две н и особые случаи. Такой подход сокращает риск ошибки при письме.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орфографии по 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самопроверки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слова полезно пройти короткую проверку по шагам. Она помогает не опираться только на слух и видеть состав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определить исходное существительное и суффикс, выбор между н и нн становится понятным. Исключения нужно проверять отдельно.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пишут ветренный вместо ветреный, потому что ориентируются на звучание слова, а не на его состав и особую модель написания.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пропуск второй н в слове осенний. В таких случаях нужно сразу вспоминать суффикс -енн- и проверять происхождение слова.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встречается замена кожаный на коженный. Здесь помогает разбор по составу: слово образовано от кожа и относится к модели с -ан-.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причина ошибок — механическое применение правила без проверки исключений. Если внимательно искать исходное существительное и суффикс, написание становится точным.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работах шестиклассников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написать н или нн, нужно определить, от какого существительного образовано прилагательное, выделить суффикс и проверить исключения. Тогда выбор становится уверенным и быстрым.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2026-05-23T08:45:53Z</dcterms:created>
  <dcterms:modified xsi:type="dcterms:W3CDTF">2026-05-23T08:45:53Z</dcterms:modified>
</cp:coreProperties>
</file>