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основа эволюции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естественного отбора раскрывает причины изменений в живой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длительный процесс изменения живых организмов, открытый учёными XVIII века. Дарвин доказал роль естественного отбора в этом процессе.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эволюция?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у особей приводит к различному выживанию в борьбе за ресурсы. Это обеспечивает естественный выбор.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естественный отбор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полезными чертами чаще выживают и передают их потомству, усиливая эти признаки в популяции.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 накапливаются, формируя новые адаптации и приводя к эволюционным сдвигам.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передаётся от родителей детям и становится основой для отбора новых признаков.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вызывается внешними факторами, но не влияет на генетический материал потомства.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изменчивости у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и распространяет полезные признаки в следующих поколениях.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наследственности в эволюции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степерь наследуемости ускоряет процесс эволюционных изменений в популяциях.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в ДНК обеспечивает стабильность вида и возможности адаптации.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наследственности помогает предсказать направление и скорость эволюционных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этапов естественного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адаптации организмов к окружающей среде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бабочек: пример естественного отбора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промышленной Англии светлые бабочки стали редкостью из-за загрязнения. Тёмные лучше маскировались, что повышало их шансы на выживание и размножение.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окраски берёзовых пядениц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загрязнения в распространении тёмных форм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Закопчённые стволы деревьев предоставили среду, где меланистические формы получили преимущество, иллюстрируя влияние среды на естественный отбор.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активность резко изменила среду, способствуя доминированию меланистичных бабочек.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наблюдения, Англия, XIX-XX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быстрое воздействие среды на отбор признаков благодаря промышленному загрязнению.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тёмных бабочек с 1850 по 1900 год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определяет, какие признаки помогут выжить — это может быть климат, наличие пищи или хищников.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среда влияет на отбор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мире меняют преимущества тех или иных черт, что приводит к перестройке популяций.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условиях появляются адаптации, поддерживающие выживание и размножение 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черты медведей и слонов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мех у полярных медведей обеспечивает маскировку в снегу, а большие уши африканских слонов помогают регулировать теплообмен.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растений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накапливают воду в толстых стеблях, что позволяет им выживать в условиях дефицита влаги.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сохраняет средние значения признаков, уменьшая вариации и поддерживая адаптивные характеристики популяции в стабильных условиях обитания.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вызывает смещение среднего значения признака в популяции в сторону новых адаптаций, что происходит при изменениях окружающей среды или появлении новых вызовов.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усиливает крайние варианты признаков, способствуя расщеплению популяции на группы с разными адаптациями и может вести к появлению новых видов.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естественного отбора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367853"/>
            <a:ext cx="4365000" cy="24749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отражает ключевые особенности трёх основных типов естественного отбора, их воздействие на популяцию и примеры из природы для лучшего понимания.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отбора направляет эволюцию по-разному, глобально влияя на структуру и разнообразие популяций.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типов отбора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благодаря естественному отбору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растения, такие как аконит и крапива, вырабатывают ядовитые вещества, отпугивающие вредителей. Такие химические адаптации сформировались благодаря отбору, повышающему шансы выживания.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вещества у растений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признаки для защиты и распространения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и кактусы имеют колючки для защиты от животных, а засухоустойчивые виды покрыты волосками или восковым налётом. Семена таких растений часто разносятся ветром или животными, что способствует их расселению.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целенаправленно отбирает растения и животных с нужными признаками, ускоряя процессы эволюции и изменяя виды под свои потребности.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ориентируются на внешние черты, такие как размер, окраска, вкус и продуктивность, что влияет на хозяйственную ценность 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методов скрещивания и гибридизации достигается закрепление нужных характеристик в короткие сроки по сравнению с естественным отбором.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помогает создавать новые сорта культур и породы животных, улучшая адаптацию к условиям выращивания и потребностям человека.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взаимодействие человека и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собак разнообразны по размеру и характеру — от крошечного чихуахуа до крупных догов. Отбор ведётся по внешним и поведенческим качествам, важным для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крупного рогатого скота выделяют молочные и мясные породы, которые различаются по продуктивности. Быстрая смена поколений позволяет быстрее получать желаемые признаки.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искусственного отбора: домашние животные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ускоряет изменения в десятки раз по сравнению с естественным, достигая заметных результатов всего за несколько десятков поколений.
</a:t>
            </a:r>
            <a:endParaRPr lang="en-US" sz="108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эволюции,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темпах показывают влияние человеческого выбора на быстрое формирование новых признаков по сравнению с постепенными природными процессами.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эволюционных изменений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выявляет быструю адаптацию микробов к антибиотикам, когда устойчивость формируется в течение 10-20 лет.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доказательства естественного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вредящие сельскому хозяйству, быстро приспосабливаются к новым пестицидам, что подтверждает динамичность отбора в природных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популяциях пресноводных рыб отмечено изменение размеров и формы тела в ответ на рост температуры воды, связанный с изменениями климата.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подтверждают, что естественный отбор остаётся активным и влияет на живые организмы в современном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Виды, не способные адаптироваться к быстрым изменениям среды, быстро вымирают, особенно при резких климатических сдвигах и новых хищниках.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— вырубка лесов, загрязнение и интродукция чужеродных видов — резко сокращает генетическое разнообразие, усугубляя вымирание.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исчезновение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помогает организмам адаптироваться к меняющимся климатическим условиям, обеспечивая выживание в новых экологических нишах.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сегодня и в будущем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способствует развитию устойчивости к новым заболеваниям и изменяющимся биотическим угрозам, поддерживая здоровье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отбор продолжает формировать биологическое разнообразие и способствует экологической стабильности в будущем.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естественного отбора в природе и науке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фундаментальный механизм эволюции, обеспечивающий адаптацию и выживание видов. Его изучение помогает решать задачи в экологии, медицине и сохранении биоразнообразия.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2026-05-09T07:13:55Z</dcterms:created>
  <dcterms:modified xsi:type="dcterms:W3CDTF">2026-05-09T07:13:55Z</dcterms:modified>
</cp:coreProperties>
</file>