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личности: как человек действует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личный выбор соотносится с нормами, ролями и ожиданиями общества.
</a:t>
            </a:r>
            <a:endParaRPr lang="en-US" sz="378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старшей школе особенно заметно, как на поведение влияют друзья, семья, учителя, интернет и личные ценности. Именно в этом возрасте человек учится самостоятельно выбирать между давлением группы, правилами и ответственностью за свои решения.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старшеклассника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— это действия человека, направленные на других людей, группы и общественные нормы. Оно проявляется в общении, сотрудничестве, помощи и реакции на требования окружающих.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быть устойчивым или ситуативным, осознанным или привычным. Одни модели поведения помогают согласовывать интересы, другие ведут к конфликту или нарушению правил.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всегда связано с выбором: следовать нормам, приспосабливаться к группе, сопротивляться давлению или действовать вопреки ожиданиям общества.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социального поведения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личные качества определяют поведение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особенности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Темперамент, характер, самооценка и уровень самоконтроля определяют, насколько человек устойчив к импульсам и давлению. Жизненный опыт помогает быстрее оценивать последствия своих поступков.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и опыт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поведение также влияют семья, школа, сверстники и цифровая среда. Возраст, статус, ценности и ожидания группы задают рамки, в которых человек выбирает свои действия.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агенты социализации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агент социализации влияет на поведение по-своему: одни формируют базовые привычки, другие закрепляют социальные требования.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в раннем опыте сохраняют семья и школа, но влияние сверстников и медиасреды тоже очень велико.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 материалам школьного курса обществознания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определяют, что считается допустимым и ожидаемым поведением. Они выражаются в праве, морали, традициях, обычаях и правилах конкретной группы.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и санкции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поддерживают действие норм: они могут быть формальными и неформальными, положительными и отрицательными. Их задача — закреплять одобряемые модели поведения.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Похвала, доверие и признание усиливают желательное поведение. Замечание, осуждение и наказание, напротив, показывают, что правило было нарушено.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нормам и санкциям общество сохраняет порядок, а человек получает ясные ориентиры для повседневных решений и взаимодействия с другими.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усвоения норм к поведению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социализации: от первых правил в семье до закрепления моделей поведения в группе.
</a:t>
            </a:r>
            <a:endParaRPr lang="en-US" sz="307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требования разных ролей сталкиваются, возникает ролевой конфликт. Например, учебные задачи могут противоречить семейным обязанностям или ожиданиям друзей.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— это ожидаемый способ поведения в определённой ситуации. Один человек одновременно выступает учеником, другом, членом семьи, участником коллектива и гражданином.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задаёт права, обязанности и ожидания окружающих. Он показывает, какое место занимает человек в группе и как от него ждут себя вести.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Ролевое поведение и социальный статус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ведёт себя человек под влиянием группы
</a:t>
            </a:r>
            <a:endParaRPr lang="en-US" sz="290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с большинством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Конформизм проявляется тогда, когда человек принимает мнение группы или повторяет её поведение, даже не имея твёрдой собственной позиции. В подростковой среде этому способствует страх быть отвергнутым.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Осознанная 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Нонконформизм выражается в демонстративном несогласии с большинством, а самостоятельность основана на взвешенном личном выборе. Она требует внутренней опоры и умения отвечать за своё решение.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социального поведения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одна и та же ситуация может переходить из сотрудничества в соперничество, если меняются цель и правила взаимодействия.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сотрудничества и помощи обычно улучшает климат в коллективе, а агрессия и избегание повышают риск конфликтов.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 школьного курса обществознания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проявления эмпатии и просоциальности
</a:t>
            </a:r>
            <a:endParaRPr lang="en-US" sz="2441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слабого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вмешивается в ситуацию несправедливости, он не просто сочувствует, а действует. Защита слабого формирует в коллективе чувство безопасности и задаёт понятные границы допустимого поведения.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чувств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помогает заметить не только слова, но и настроение человека, его тревогу, усталость или обиду. Это делает общение точнее и снижает вероятность резких, несправедливых реакций в ответ.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помочь
</a:t>
            </a:r>
            <a:pPr algn="ctr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Просоциальное поведение проявляется в поддержке, участии и практической помощи, когда она действительно нужна. Такие действия укрепляют взаимное доверие и показывают, что человек умеет учитывать интересы других.
</a:t>
            </a:r>
            <a:endParaRPr lang="en-US" sz="1491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 требуют умения договариваться, распределять обязанности и нести ответственность за общий результат. Просоциальные установки особенно заметны там, где успех зависит от согласованных действий всех участников.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в группе
</a:t>
            </a:r>
            <a:endParaRPr lang="en-US" sz="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поведения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основные типы поведения по цели, примеру и результату для человека и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Просоциальные модели укрепляют отношения, а агрессивные и девиантные чаще ведут к напряжению, санкциям и снижению статуса в коллективе.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 теме «Социальное поведение личности»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Девиантное поведение отличается от принятых в обществе норм и может проявляться по-разному: от грубости и прогулов до мелких краж, буллинга и употребления психоактивных веществ.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Девиантное поведение и его причины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причины часто связаны не с одной ошибкой, а с сочетанием факторов: семейным неблагополучием, слабым контролем, дефицитом поддержки и влиянием группы, где нарушение правил считается нормой.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Значимую роль играют личные особенности: низкая саморегуляция, импульсивность, зависимость от чужого мнения и стремление быстро заслужить признание, даже ценой нарушения требований общества.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у подростка устойчивые жизненные ориентиры и навыки критического выбора, тем легче ему принять девиантную модель поведения как способ самоутверждения или ухода от ответственности.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онлайн-среда влияет на поведение
</a:t>
            </a:r>
            <a:endParaRPr lang="en-US" sz="3009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сказанное в сети, остаётся надолго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чате классного сообщества спор может начаться с одной резкой реплики и быстро перейти в открытую перепалку. Сообщения сохраняются, поэтому даже случайная грубость потом влияет на отношения, репутацию и доверие между одноклассниками.
</a:t>
            </a:r>
            <a:endParaRPr lang="en-US" sz="103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Лайки как форма группового давления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часто ориентируется на реакцию других: одобрение в виде лайков или комментариев поддерживает одно поведение, а игнорирование может восприниматься как отказ группы. В результате человек нередко подстраивается под ожидания аудитории.
</a:t>
            </a:r>
            <a:endParaRPr lang="en-US" sz="103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и личная ответственность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посты и пересланные записи легко распространяются дальше исходного круга общения. Поэтому в интернете особенно важно помнить о последствиях: цифровой след влияет не только на текущие отношения, но и на будущие возможности.
</a:t>
            </a:r>
            <a:endParaRPr lang="en-US" sz="10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разных моделей поведения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эмоциональный фон, но и влияние поведения на положение человека в коллективе и качество повседневного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конструктивна модель поведения, тем выше доверие и адаптация; разрушительные модели повышают риск конфликтов, санкций и изоляции.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 теме «Социальное поведение личности»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конфликтного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ход конфликта и способы его конструктивного завершения в школьной среде.
</a:t>
            </a:r>
            <a:endParaRPr lang="en-US" sz="310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уровня самооценки выделяют в школьной психологии.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понять, почему одни подростки уверенно ставят цели, а другие либо боятся инициативы, либо переоценивают свои возможности.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 и психологии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социального поведения в школьной жизни
</a:t>
            </a:r>
            <a:endParaRPr lang="en-US" sz="250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одна и та же школьная ситуация связана с нормой поведения и её последствиями для ученика и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 наглядно показывают: поведение оценивается не только по намерению, но и по тому, как оно влияет на класс, учёбу и отношения.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 теме «Социальное поведение личности»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развивать ответственное социальное поведение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Осознание своих действий
</a:t>
            </a:r>
            <a:pPr algn="ctr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научиться замечать свои реакции, эмоции и мотивы. Рефлексия помогает понять, почему возникает резкость, пассивность или желание подстроиться под чужое мнение.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Практика в совместной деятельности
</a:t>
            </a:r>
            <a:pPr algn="r" indent="0" marL="0">
              <a:lnSpc>
                <a:spcPct val="100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проекты, спортивные команды, кружки и волонтёрство учат распределять обязанности, соблюдать сроки и отвечать за общий результат, а не только за личный успех.
</a:t>
            </a:r>
            <a:endParaRPr lang="en-US" sz="1165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Закрепление привычки к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осознанные действия повторяются регулярно, они становятся частью характера. Тогда человек легче принимает взвешенные решения и увереннее действует в сложных социальных ситуациях.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Тренировка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важно развивать умение слушать, задавать уточняющие вопросы и уважать границы другого человека. Это снижает количество недоразумений и делает диалог более конструктивным.
</a:t>
            </a:r>
            <a:endParaRPr lang="en-US" sz="13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— признак зрелости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как человек соблюдает нормы, выбирает роль и реагирует на других, показывает его социальную зрелость. Осознанность и уважение делают общение конструктивным и устойчивым.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2026-05-25T10:55:06Z</dcterms:created>
  <dcterms:modified xsi:type="dcterms:W3CDTF">2026-05-25T10:55:06Z</dcterms:modified>
</cp:coreProperties>
</file>