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слове: как литература показывает власть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литературе формирует поступки, судьбы и нравственный выбор.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речь способна убеждать, ранить, защищать и разоблачать. В произведениях 11 класса слово героя, автора и общества становится ключом к конфликту, морали и историческому контексту.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власть слова важна для старшеклассника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предмет изображения в художественном тексте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повтор, паузы, риторические вопросы и выбор лексики меняют смысл высказывания: одна фраза может звучать как признание, угроза, мольба или оправдание.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слово существует как прямая речь персонажа, авторский комментарий, письмо, цитата или слух; каждый формат по-своему раскрывает характер и напряжение сцены.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показывает не только то, что сказано, но и то, кто говорит, кому адресовано высказывание и какую власть оно получает в момент произнесения.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 словесной власти в литературе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литература показывает, как сила речи связана с положением говорящего: от церковной проповеди и царского указа до газетной статьи и политического выступления. Слушатели подчиняются не только содержанию, но и статусу голоса, который звучит перед ними.
</a:t>
            </a:r>
            <a:endParaRPr lang="en-US" sz="1968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слово и его авторитет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особенно заметны дворянская беседа, чиновничий язык, судебная речь и военная команда: именно они задают тон конфликтам и определяют расстановку сил. В XX веке к ним добавляются лозунг, агитация и идеологический штамп, меняющие сам способ мышления.
</a:t>
            </a:r>
            <a:endParaRPr lang="en-US" sz="2025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Салон, канцелярия, трибуна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читает книгу, обращается к толпе или произносит речь, сама ситуация становится видимой и почти театральной. На таком фоне особенно ясно различаются авторитет, сопротивление и сомнение: перед зрителем возникает фигура говорящего, за которым следят и которому отвечают.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 сцена власти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81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художественных сцен спора, признания, обвинения и исповеди; без количественной эмпирической базы.
</a:t>
            </a:r>
            <a:endParaRPr lang="en-US" sz="1811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художественная речь влияет на читательское восприятие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фразы зависит не только от смысла, но и от формы: ритм, резкость и повтор меняют эмоциональный отклик читателя.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точнее высказывание, тем сильнее напряжение; монолог вызывает доверие, если раскрывает позицию героя.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Риторика в литературе: ethos, logos и pathos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Pathos усиливает воздействие через чувство: волнение, возмущение, сострадание или надежду делают речь не просто информативной, а переживаемой.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Ethos проявляется тогда, когда герой говорит так, что ему верят: его речь подтверждается поступками, внутренней последовательностью и нравственной позицией.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Logos строит убедительность через логику аргументов, точность формулировок и ясную связь между причиной, выводом и доказательством.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начала часто соединяются: у сильного персонажа разум, эмоция и авторитет не спорят друг с другом, а образуют единую убедительную речь.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художественной речи в русской литературе XIX–XX веков.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стратегии власти в литературе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речевые стратегии влияют на собеседника, конфликт и читательскую оценку.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высказывания показывает распределение силы: один говорит из позиции контроля, другой вынужден защищаться или сопротивляться.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превращается в действие в сюжете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реплика героя запускает конфликт, меняет отношения и приводит к нравственному итогу.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манипуляция в художественных произведениях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Манипулятивная речь упрощает реальность: она делит людей на «своих» и «чужих», подменяет факты оценками и заставляет принимать готовую картину мира без проверки.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языка характерны повтор, унизительные ярлыки, ложная очевидность и давление на чувство вины или страха; именно так формируется удобное для власти мнение.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антиутопия и социальная проза разоблачают эти приемы, показывая, как слова могут не объяснять мир, а подчинять личность коллективному мифу.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сопротивление словесному насилию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русской литературы слово становится защитой человеческого достоинства: оно противостоит клевете, доносу, цензуре и официальной лжи, сохраняя право на правду и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письмо, дневник и книга выступают как формы внутренней свободы: даже в условиях давления они сохраняют подлинный смысл и напоминают о личной ответственности за сказанное.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XIX–XX веков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сильнее всего действуют в литературном тексте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эмоции работают в сценах выбора, когда слово заставляет героя оправдываться, сопротивляться или менять свое решение.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страх и сострадание, но наибольшее напряжение возникает там, где они сочетаются со стыдом и надеждой.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авторского управления смыслом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направляет восприятие через отбор деталей и интонацию, поэтому даже нейтральное событие приобретает определённый нравственный смысл.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раскрывает его характер, образование и внутреннюю позицию. Несовпадение слов с поступками часто становится источником иронии или конфликта.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героя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эпизодов, повтор мотивов и контраст сцен помогают автору усиливать нужные смыслы и подводить читателя к нужному выводу.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читает текст не только как сюжет, но и как систему оценок, где важны скрытый подтекст, ремарки и противопоставление точек зрения.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761865"/>
            <a:ext cx="8493000" cy="17360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приемы влияния в произведениях художественной прозы и поэзии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 показывает, как форма речи усиливает воздействие на героя и читателя.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усиливает напряжение, а ирония вскрывает скрытую оценку. В литературе прием нередко важнее прямого сообщения.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поэтике русской литературы XIX–XX веков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речь героя как источник власти или слабости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адресата и интонации к авторской оценке и роли реплики в конфликте.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эпоху массовой коммуникации и литература о человеке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общего языка, тем ценнее в тексте живая, нештампованная речь. Через неё автор защищает право человека быть не частью схемы, а личностью.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контраст создают письма, дневники и внутренние монологи. Они возвращают герою собственный голос и позволяют сохранить память о пережитом без внешней цензуры.
</a:t>
            </a:r>
            <a:endParaRPr lang="en-US" sz="2493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такой язык стирает индивидуальность. В городе, на войне и в революции особенно заметно, когда речь превращается в механизм подчинения.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речь упрощает реальность: лозунг и клише заменяют точное описание, а человек начинает мыслить готовыми формулами вместо личного опыта и сомнения.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устойчивым цитатам русской классики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литературную фразу запоминающейся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фраза часто живёт отдельно от сюжета: её легко повторять, цитировать и узнавать даже вне исходного произведения.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 афористичность дают фразе наибольшую устойчивость, а образность и ритм помогают ей войти в культурную память.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социальный маркер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показывает происхождение, образование и круг общения героя. Дворянская, чиновничья, народная или студенческая речь сразу задаёт читателю социальный и культурный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выражение внутренней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речь важна не только как знак среды. Она также выявляет смелость, неуверенность, лицемерие или достоинство персонажа и помогает понять его отношение к миру.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социальная роль и идентичность героя
</a:t>
            </a:r>
            <a:endParaRPr lang="en-US" sz="42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слово в литературе и в жизни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Ложь, клевета и донос в литературе всегда имеют последствия: они разрушают доверие, запускают конфликт и часто становятся нравственной проверкой для окружающих.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 честная речь, напротив, помогает защитить достоинство человека. Она особенно ценна там, где проще промолчать, исказить факты или спрятаться за формальностью.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слово включает не только содержание, но и тон. Оскорбление, публичное унижение и насмешка могут быть столь же разрушительными, как прямое насилие.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коммуникативных сфер в художественной и повседневной речи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сила слова проявляется сильнее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воздействие речи ощущается там, где человек должен отвечать за выбор, признание или публичную позицию.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сила слова связана с оценкой личности и моральным выбором; в литературе это раскрывают письмо, спор, исповедь и публичная речь.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слово в литературе не описывает реальность, а создаёт её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слово способно поддержать, унизить, исказить правду или вернуть человеку достоинство. Поэтому точность речи и нравственная ответственность остаются мерой духовной свободы.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2026-05-23T17:07:45Z</dcterms:created>
  <dcterms:modified xsi:type="dcterms:W3CDTF">2026-05-23T17:07:45Z</dcterms:modified>
</cp:coreProperties>
</file>