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jpe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jpe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jpe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5" y="72513"/>
            <a:ext cx="8947200" cy="18698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97000" y="2220598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Неопределённая форма глагола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479600" y="3447098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форма глагола: вопросы, примеры, секреты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2773250" y="4390824"/>
            <a:ext cx="3597600" cy="3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начальная форма глагола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форма помогает быстро находить глагол в словаре, понимать его основу и уверенно выполнять задания по русскому языку.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6086" y="3256413"/>
            <a:ext cx="440100" cy="440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99424" y="1429640"/>
            <a:ext cx="288375" cy="461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какие вопросы отвечает инфинитив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1593061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делать?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1593061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Этим вопросом мы ищем глаголы, которые называют действие вообще, без указания времени и лица: читать, рисовать, строить.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730536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сделать?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3730536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вопрос помогает узнать глаголы с завершённым действием: прочитать, нарисовать, построить. Так начальная форма становится легко узнаваемой.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 неопределённой формы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Неопределённая форма называет действие само по себе, без подсказки, кто его выполняет. Это может быть любой человек, но слово этого не показывает.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такой формы нет признаков лица и числа. Она не говорит: я, ты, он, она или они делают действие — просто называет его.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спать, читать, играть не изменяются по лицам и числам. Поэтому они подходят для ответа на вопрос о начальной форме глагола.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1016"/>
            <a:ext cx="2715900" cy="22066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1813" y="1310163"/>
            <a:ext cx="2718000" cy="220837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65728" y="1310163"/>
            <a:ext cx="2718000" cy="2208375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инфинитив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5032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на страницах учебника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50325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дети открывают учебник и видят знакомые слова: писать, нести, беречь. Рядом можно выделить конец слова цветом, чтобы он сразу бросался в глаза. Так легче заметить, как выглядит начальная форма.
</a:t>
            </a:r>
            <a:endParaRPr lang="en-US" sz="900" dirty="0"/>
          </a:p>
        </p:txBody>
      </p:sp>
      <p:sp>
        <p:nvSpPr>
          <p:cNvPr id="18" name="Text 4"/>
          <p:cNvSpPr txBox="1"/>
          <p:nvPr/>
        </p:nvSpPr>
        <p:spPr>
          <a:xfrm>
            <a:off x="330050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с секретом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3005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карточках удобно писать глаголы крупно и чётко: помочь, печь, строить. Когда рядом выделено окончание, слово запоминается лучше. Карточки словно подсказывают: смотри не только на слух, но и на буквы.
</a:t>
            </a:r>
            <a:endParaRPr lang="en-US" sz="900" dirty="0"/>
          </a:p>
        </p:txBody>
      </p:sp>
      <p:sp>
        <p:nvSpPr>
          <p:cNvPr id="20" name="Text 6"/>
          <p:cNvSpPr txBox="1"/>
          <p:nvPr/>
        </p:nvSpPr>
        <p:spPr>
          <a:xfrm>
            <a:off x="6154404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Окончание, которое надо помнить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1544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глаголы в конце звучат неожиданно: слышится одно, а пишется другое. Поэтому слова нужно не угадывать, а запоминать. Тогда беречь, нести и помочь уже не испугают никого, даже самого весёлого ученика.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3" y="1784025"/>
            <a:ext cx="552000" cy="55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00228" y="1784025"/>
            <a:ext cx="483000" cy="55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2865" y="1839225"/>
            <a:ext cx="552000" cy="441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не показывает инфинитив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998975" y="1784025"/>
            <a:ext cx="20793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происходит действие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360000" y="2447500"/>
            <a:ext cx="2718000" cy="14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Неопределённая форма не сообщает, происходит ли действие сейчас, вчера или завтра. Она только называет его, как слово-подсказку без времени.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704700" y="1784025"/>
            <a:ext cx="20793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Меняется ли слово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6065725" y="2447500"/>
            <a:ext cx="2718000" cy="14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этой формы нет признаков времени, лица, числа и рода. Она не показывает изменения, поэтому и называется неопределённой.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851837" y="1784025"/>
            <a:ext cx="20793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выполняет действие
</a:t>
            </a:r>
            <a:endParaRPr lang="en-US" sz="1500" dirty="0"/>
          </a:p>
        </p:txBody>
      </p:sp>
      <p:sp>
        <p:nvSpPr>
          <p:cNvPr id="17" name="Text 7"/>
          <p:cNvSpPr txBox="1"/>
          <p:nvPr/>
        </p:nvSpPr>
        <p:spPr>
          <a:xfrm>
            <a:off x="3212863" y="2447500"/>
            <a:ext cx="2718000" cy="14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 не говорит, кто именно действует: я, ты, он, она или они. Поэтому по нему нельзя определить лицо и число.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3013500" cy="271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инфинитив в слове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695795" y="817747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Задай вопрос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4695795" y="1241072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спроси к слову: что делать? или что сделать? Если вопрос подходит, перед тобой может быть начальная форма.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048770" y="2213672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Сравни пример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4048770" y="2636997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на паре слов: читаю — читать, бегал — бегать, принесла — принести. Так легче увидеть, как меняется форма.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695795" y="3609597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Сделай вывод
</a:t>
            </a:r>
            <a:endParaRPr lang="en-US" sz="1500" dirty="0"/>
          </a:p>
        </p:txBody>
      </p:sp>
      <p:sp>
        <p:nvSpPr>
          <p:cNvPr id="14" name="Text 7"/>
          <p:cNvSpPr txBox="1"/>
          <p:nvPr/>
        </p:nvSpPr>
        <p:spPr>
          <a:xfrm>
            <a:off x="4695795" y="4032922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отвечает на такой вопрос и называет действие без лица и числа, это глагол в неопределённой форме.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 в словаре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словаре глаголы обычно стоят именно в начальной форме. Так их легче искать, потому что одна форма помогает быстро найти целое слово.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стоит первым, его проще сравнивать с другими формами. Это особенно полезно на уроке, когда нужно быстро проверить и вспомнить глагол.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388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Словарная запись показывает основу глагола и помогает запомнить его написание. Поэтому играть, рисовать и строить удобно видеть именно так.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2584604"/>
            <a:ext cx="8424000" cy="219649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вида действия: процесс и результат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965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Писать и читать показывают действие, которое ещё продолжается. Здесь важно само движение: тетрадь заполняется буквами, а книга постепенно раскрывает свой смысл.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671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Написать и прочитать уже называют завершённый результат. Задание сделано, книга прочитана — и можно спокойно улыбнуться, потому что дело выполнено.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Трудные глаголы в начальной форме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беречь, печь, помочь, нести на конце слышится один звук, а пишется другой. Поэтому их нельзя проверять только на слух, как обычные слова.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24224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внимательными стоит быть к словам с мягким звучанием в конце. Они часто выглядят проще, чем пишутся, и любят маленькие ловушки для учеников.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глаголы нужно запоминать вместе с вопросом: что делать? или что сделать? Это помогает узнать начальную форму даже тогда, когда буквы хитрят.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94849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полезно читать слово вслух, смотреть на буквы и повторять его несколько раз. Тогда трудный глагол становится знакомым, как старый друг.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5436" y="3245763"/>
            <a:ext cx="403725" cy="461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87874" y="3300423"/>
            <a:ext cx="440100" cy="35208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54724" y="1440290"/>
            <a:ext cx="440100" cy="440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инфинитив работает в предложении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524224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слово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524224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 может быть главным словом в предложении и называть действие без указания исполнителя. В примере «Читать полезно» именно он сообщает, что делать, а не кто делает.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4794849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без героя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4794849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Неопределённая форма просто называет действие: читать, играть, помогать. Она не отвечает на вопрос, кто выполняет его, поэтому звучит спокойно и немного загадочно, как слово в маске.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2661699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сказуемого
</a:t>
            </a:r>
            <a:endParaRPr lang="en-US" sz="1500" dirty="0"/>
          </a:p>
        </p:txBody>
      </p:sp>
      <p:sp>
        <p:nvSpPr>
          <p:cNvPr id="19" name="Text 7"/>
          <p:cNvSpPr txBox="1"/>
          <p:nvPr/>
        </p:nvSpPr>
        <p:spPr>
          <a:xfrm>
            <a:off x="266169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сочетаниях «люблю рисовать» и «нравится помогать» инфинитив входит в состав сказуемого. Он дополняет смысл главного слова и показывает само действие, а не его лицо или число.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запомнить правило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35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задайте к слову вопрос: что делать? или что сделать? Если вопрос подходит, перед вами инфинитив, а не обычная форма глагола. Это самый быстрый и надёжный помощник.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6241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запомнить несколько слов целиком и повторять их парами: играть, мечтать, помочь, построить, беречь, нести. Чем чаще встречается слово, тем легче его узнать в любой работе на уроке.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88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посмотрите на конец слова. Чаще всего инфинитив узнаётся по -ть, -ти или -чь: играть, нести, беречь, помочь. Такие окончания часто подсказывают начальную форму даже без подсказки учителя.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789" y="2680411"/>
            <a:ext cx="2548800" cy="207587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9365" y="2680411"/>
            <a:ext cx="2548800" cy="20758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97078" y="2680411"/>
            <a:ext cx="2548800" cy="2075878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Игровые задания на уроке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444789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слово-путешественник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444789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парте лежат карточки: прыгать, смеяться, свистеть, помочь, печь и несколько других слов. Ученики выбирают только те, которые отвечают на вопросы что делать? или что сделать?. Получается маленькая охота за инфинитивом.
</a:t>
            </a:r>
            <a:endParaRPr lang="en-US" sz="890" dirty="0"/>
          </a:p>
        </p:txBody>
      </p:sp>
      <p:sp>
        <p:nvSpPr>
          <p:cNvPr id="16" name="Text 4"/>
          <p:cNvSpPr txBox="1"/>
          <p:nvPr/>
        </p:nvSpPr>
        <p:spPr>
          <a:xfrm>
            <a:off x="6149365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Собери пару для действия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149365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ученик читает слово, а другой находит его начальную форму или пару с другим значением действия. Например, рядом с играть можно поставить поиграть, а рядом с строить — построить. Задание помогает видеть, как меняется смысл.
</a:t>
            </a:r>
            <a:endParaRPr lang="en-US" sz="817" dirty="0"/>
          </a:p>
        </p:txBody>
      </p:sp>
      <p:sp>
        <p:nvSpPr>
          <p:cNvPr id="18" name="Text 6"/>
          <p:cNvSpPr txBox="1"/>
          <p:nvPr/>
        </p:nvSpPr>
        <p:spPr>
          <a:xfrm>
            <a:off x="3297078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Выбери правильный хвостик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3297078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Ребята смотрят на короткие слова и решают, где спрятались -ть, -ти или -чь. Если слово подходит, рядом ставят яркий значок. Так легко заметить, что у печь и нести разные окончания, но один и тот же смысл правила.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учеников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ученики путают инфинитив с формой 3-го лица: он читает и читать. Чтобы не ошибиться, нужно сначала задать вопрос к слову и проверить, что оно действительно отвечает на нужный вопрос.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смотреть только на окончание и совсем не думать о смысле. Но не каждое слово на -ть обязательно подходит. Важно проверить, называет ли оно действие без лица и числа.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ошибка — забывать о проверке вопросом. Если спросить что делать? или что сделать?, лишние сомнения быстро исчезают. Этот маленький шаг спасает от путаницы даже у самых торопливых учеников.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8528" y="1613428"/>
            <a:ext cx="483000" cy="55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1704" y="2663777"/>
            <a:ext cx="552000" cy="441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на -ся в неопределённой форме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333000" y="1613428"/>
            <a:ext cx="20793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для себя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1694025" y="2276903"/>
            <a:ext cx="2718000" cy="14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Инфинитивы на -ться называют действие, связанное с самим действующим лицом: учиться, смеяться, купаться, одеваться. Частица -ся пишется вместе с глаголом и помогает узнать такое слово.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5370676" y="2608577"/>
            <a:ext cx="20793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Пишутся как одно слово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4731701" y="3272052"/>
            <a:ext cx="2718000" cy="14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начальной форме -ся не отделяется от глагола. Поэтому мы пишем учиться и купаться слитно, словно они держатся за руки. Так правило запоминается проще и веселее.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начальная форма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1648722" y="3284250"/>
            <a:ext cx="2500959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Найти слово в словаре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1648740" y="3765775"/>
            <a:ext cx="2743177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инфинитив помогает быстро отыскать глагол в словаре. Именно в этой форме слово записывают первым, поэтому искать его удобнее и понятнее.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45099" y="3284250"/>
            <a:ext cx="25011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Проверить написание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4745117" y="3765775"/>
            <a:ext cx="27432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инфинитив помогает в орфографии: по нему проще заметить трудные места и не перепутать формы одного и того же глагола.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196876" y="1319800"/>
            <a:ext cx="25011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Разобрать слово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3196894" y="1801325"/>
            <a:ext cx="27432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начальная форма подсказывает основу глагола и помогает сравнить его с другими формами. Так легче увидеть, что слова связаны между собой.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школьной речи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речи часто встречаются пары, где одна форма показывает сам процесс, а другая — уже завершённое действие. Например, читать и прочитать помогают точно передать, что именно произошло.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понимать разницу между этими формами, можно лучше выбирать слова в рассказе, ответе у доски и письме. Тогда мысль звучит яснее, а текст получается живым и понятным.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388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пары легко заметить и у других слов: строить — построить, рисовать — нарисовать, любить — полюбить. Такие примеры делают речь более точной и выразительной, как аккуратный конструктор из слов.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658" y="1479650"/>
            <a:ext cx="2716683" cy="3303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Мини-алгоритм распознавания инфинитива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прочитайте слово и задайте к нему вопрос что делать? или что сделать?. Если вопрос подходит, это хороший знак. Затем проверьте, не меняется ли слово по лицам и числам.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посмотрите на конец слова: -ть, -ти, -чь или -ся часто помогают узнать инфинитив. Если все признаки совпали, можно смело записывать начальную форму и не бояться ошибки.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самый простой ориентир на уроке: если слово отвечает на один из двух вопросов, значит, перед нами инфинитив.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197475" y="1816012"/>
            <a:ext cx="4467000" cy="10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8300" dirty="0"/>
          </a:p>
        </p:txBody>
      </p:sp>
      <p:sp>
        <p:nvSpPr>
          <p:cNvPr id="6" name="Text 2"/>
          <p:cNvSpPr txBox="1"/>
          <p:nvPr/>
        </p:nvSpPr>
        <p:spPr>
          <a:xfrm>
            <a:off x="3197475" y="3195212"/>
            <a:ext cx="4467000" cy="51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вопроса помогают узнать неопределённую форму глагола.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97475" y="3836237"/>
            <a:ext cx="44670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урока русского языка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825750"/>
            <a:ext cx="3982500" cy="3957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глагол в своей начальной форме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Инфинитив — удобный помощник: он подсказывает словарную форму, помогает задавать вопрос и не путается с другими словами. Увидел вопрос — узнал глагол!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2026-05-22T00:43:08Z</dcterms:created>
  <dcterms:modified xsi:type="dcterms:W3CDTF">2026-05-22T00:43:08Z</dcterms:modified>
</cp:coreProperties>
</file>