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Настоящие многоклеточные организмы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множеством специализированных клеток, объединённых для разных функций.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многоклеточных организмов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многоклеточные появились около 600 миллионов лет назад во время Кембрийского взрыва. Их клетки начали взаимодействовать сложнее, образуя простые структуры, в основном в водной среде.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многоклеточные состоят из клеток, которые образуют ткани и органы, взаимодействуют плотно и не могут жить отдельно друг от друга.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 колониальных организмов заключается в прочных межклеточных связях и специализированных функциях, обеспечивающих слаженную работу всего организма.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организмы демонстрируют сложную организацию, где каждая клетка выполняет свою роль, что обеспечивает целостность и устойчивость к внешним воздействиям.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настоящих многоклеточных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разных типов клеток, каждая из которых специализирована для выполнения определённых функций в организме.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многоклеточности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 межклеточная коммуникация, благодаря которой клетки обмениваются сигналами и регулируют рост и дифференцировку.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тканей и органов из клеток, что позволяет координировать жизненные процессы на высоком уровне.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системы размножения и развития обеспечивают передачу генетической информации и формирование нового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настоящих многоклеточных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разнообразие форм и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представители — человек, птицы и медузы. Например, медузы имеют простую структуру, а человек — высокоорганизованного многоклеточного с системой органов.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мастера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цветы и папоротники — различные виды растений, все они имеют специализированные ткани для проведения воды и питания, что обеспечивает их рост и размножение.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Грибы: важные разлагатели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виды, такие как мухоморы и плесневые грибы, состоят из множественных клеток, образующих мицелий, который играет ключевую роль в экосистемах, разлагая органические вещества.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организму достигать больших размеров и сложных форм, что невозможно для одноклеточных.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многоклеточного строения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создание специализированных органов для дыхания, питания, движения и размножения, облегчая адаптацию к среде.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 устойчивость к повреждениям и внешним воздействиям благодаря распределению функций между клетками.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Одноклеточные и многоклеточные организмы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одноклеточными и многоклеточными организмами показывают расширение возможностей при многоклеточности.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Многоклеточность расширяет возможности жизни за счёт разделения функций и специализации.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дифференцировка и специализация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дифференцировки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многоклеточного организма на ранних этапах развития меняются, приобретая особые свойства для выполнения определённых функций, например, нервные или мышечные клетки у животных.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специализации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позволяет органам одновременно обеспечивать сложные жизненные процессы, повышая эффективность и координацию работы всего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ткани, например, эпителиальные и мышечные у животных, которые выполняют сходные функции и формируют единую структуру.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 органы: уровни организации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ткани делятся на проводящие, покровные и основные, обеспечивая транспорт веществ и защиту.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объединяются в органы, такие как сердце у животных или листья у растений, выполняющие комплексные задачи.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функционируют согласованно, обеспечивая жизнедеятельность и адаптацию всего организма к условиям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многоклеточного организма
</a:t>
            </a:r>
            <a:endParaRPr lang="en-US" sz="205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от оплодотворения до зрелого организма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межклеточных связей и коммуникации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Межклеточные связи формируют устойчивые контакты между клетками, обеспечивая обмен сигналами, координацию роста и специализированные функции благодаря плотным соединениям, щелевым контактам и плазмодесмам у растений.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клеточная коммуникация регулирует процессы деления и дифференцировки. Нарушения в этих связях могут вызвать сбои в развитии, приводить к заболеваниям и преждевременной гибели клеток.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знаний о многоклеточных организмах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многоклеточных помогают в исследованиях раковых опухолей и разработке методов регенерации тканей для восстановления повреждённых органов.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растений позволяет создавать новые сорта с улучшенной урожайностью и устойчивостью к неблагоприятным факторам среды.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разработки биопрепаратов и искусственных органов, что улучшает методы лечения и расширяет возможности трансплантологии.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болезнями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многоклеточных помогает предотвращать заболевания человека, животных и растений, разрабатывая эффективные стратегии защиты и лечения.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многоклеточных организмов по царствам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классификация,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показывают, что животные составляют большую часть известного разнообразия многоклеточных видов по всему миру.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доминирование животных среди многоклеточных, что определяет основные биологические процессы в экосистемах Земли.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многоклеточных организмов в окружающей среде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— атмосферные очистители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производят кислород через фотосинтез, важный для дыхания всех живых существ. Они также удерживают влагу и предотвращают эрозию почвы, создавая устойчивые экосистемы.
</a:t>
            </a:r>
            <a:endParaRPr lang="en-US" sz="996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опылители и регуляторы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животные, такие как птицы и насекомые, участвуют в опылении растений, обеспечивая их размножение. Они также регулируют численность других организмов, поддерживая равновесие.
</a:t>
            </a:r>
            <a:endParaRPr lang="en-US" sz="982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очищатели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органические остатки, возвращая питательные вещества в почву. Благодаря этому они поддерживают плодородие и способствуют росту растений в экосистемах.
</a:t>
            </a:r>
            <a:endParaRPr lang="en-US" sz="1055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освоили разнообразные среды: сушу, воду и воздух, что расширило их экологические ниши и возможности выживания в разных условиях.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преимущества многоклеточных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развили специальные органы и системы для дыхания, питания, движения, что повысило их адаптивность и конкурентоспособность среди живых организмов.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движения и поведенческие реакции обеспечивают многоклеточным лучшие шансы на поиск ресурсов и защиту от хищников, способствуя выживанию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Гомеозисные гены играют ключевую роль в регулировании формирования тканей и органов, задавая пространственную организацию в организме.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многоклеточности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обеспечивают координацию клеточного деления и дифференцировки, что важно для правильного развития многоклеточных организмов.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таких генах могут приводить к появлению новых признаков, что стимулирует эволюционные изменения и адаптацию видов.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жизни обусловлено вариациями в генетических регуляторах, отвечающих за морфогенез и функциональную специализацию клеток.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примеры настоящих многоклеточных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Губки — простейшие многоклеточные с отсутствием настоящих тканей, но с эффективной фильтрацией воды для питания. Это пример базовой организации без органов.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способны восстанавливать утраченные части тела благодаря регенеративным способностям, а растения развили сложные сосудистые системы для транспорта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среды обитания из-за вырубки лесов и урбанизации значительно сокращает численность многих видов животных и растений.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вредно влияет на здоровье организмов, вызывая болезни и нарушая экосистемные процессы.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приводит к изменению условий жизни, вызывая стресс и угрожая выживанию некоторых многоклеточных организмов.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и угрозы для многоклеточных организмов
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клеточных процессов многоклеточных способствуют прогрессу в тканевой инженерии и создании искусственных органов.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многоклеточных в развитие науки и технологий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биотехнологий основывается на понимании сложных межклеточных взаимодействий и механизмов регуляции функций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вдохновляют создание медицинских роботов для точной диагностики и лечения заболеваний.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жизнедеятельности помогает разрабатывать новые препараты и методы терапии в медицине и ветеринарии.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настоящих многоклеточных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многоклеточные — фундамент жизни на Земле, обеспечивающие биологическое разнообразие и устойчивость экосистем. Их исследование необходимо для охраны природы и развития науки.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2026-05-08T18:29:33Z</dcterms:created>
  <dcterms:modified xsi:type="dcterms:W3CDTF">2026-05-08T18:29:33Z</dcterms:modified>
</cp:coreProperties>
</file>