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всего дороже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помогает дружить, учиться и жить спокойно.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нашей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— это то, что было или есть на самом деле. Она помогает понимать друг друга, не путаться в словах и смело исправлять ошибки дома, в классе и среди друзей.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правда дороже удобной лжи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иногда огорчает, зато она быстро проясняет ситуацию. С ней легче исправить ошибку и не тратить силы на новые обманы.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вызывает больше доверия, потому что его слова совпадают с делами. А на такого человека можно положиться.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может показаться лёгким выходом, но потом приходится помнить выдумку, путаться в подробностях и придумывать новые объяснения.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Разбитая чашка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случайно задел чашку на столе, и она разбилась. Он испугался, но всё же сразу признался маме. Мама спокойно выслушала его, а потом вместе с сыном убрала осколки и обсудила, как быть аккуратнее.
</a:t>
            </a:r>
            <a:endParaRPr lang="en-US" sz="97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Испачканная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пролила воду на книгу, которую взяла у сестры. Сначала хотелось промолчать, но она честно рассказала о случившемся. Дома никто не стал сердиться слишком долго: книгу аккуратно просушили, а девочка пообещала быть внимательнее.
</a:t>
            </a:r>
            <a:endParaRPr lang="en-US" sz="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школе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ответ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волновался перед ответом у доски, но сказал то, что знал сам. Он не подсматривал и не подсказывал себе шёпотом. Учитель увидел, что мальчик уже умеет, а что ещё нужно повторить на следующем уроке.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 девочки было аккуратно написано домашнее задание, без списывания у соседа. Если где-то появилась ошибка, она не прятала её, а исправляла. Так сразу видно, чему ребёнок научился, а что ещё требует тренировки.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пришёл на урок без тетради и сразу признался в этом учителю. Было немного неловко, зато никто не гадал и не ждал выдумок. Честный ответ помог быстро решить проблему и спокойно продолжить урок.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ложь портит отношения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одноклассники быстро замечают, когда объяснения не совпадают. С каждым таким случаем вера в человека становится слабее, а разговоры — напряжённее.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мешает спокойно учиться, играть и договариваться. Вместо простого разговора появляются подозрения, обиды и лишние вопросы: «А правда ли это?»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неправда редко остаётся одна. Чтобы её скрыть, человеку приходится придумывать новую историю, а потом ещё одну. Так слова начинают путаться, как нитки в клубке.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доверие теряется, его трудно вернуть. Поэтому ложь портит не только один случай, но и отношения, которые строились долго и с усилием.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честного поступка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поступает человек, если ошибся или что-то скрыл.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говорить правду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правду сразу нелегко, но это помогает быстрее решить проблему. Чем раньше ребёнок признаёт ошибку, тем меньше путаницы и лишних переживаний.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замечания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страшно услышать упрёк или получить замечание. Но честное признание показывает, что человек не прячется и умеет отвечать за свой поступок.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 надёжнее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говорить правду делает человека сильнее в глазах других. Ему больше верят, потому что он не выбирает красивую выдумку вместо честного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 правде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Правду не спрячешь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правда всё равно выходит наружу. Даже если её пытаются скрыть, она становится заметной в словах, поступках и поступающих вопросах.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увидеть ясно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солнечный луч освещает комнату, так и честное слово делает ситуацию понятной. Сразу видно, что произошло, и становится легче исправить ошибку.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честно исправлять ошибку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Признать случившееся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 спорить и не прятаться. Человек спокойно говорит, что произошло, и не добавляет новых выдумок.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Извиниться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поступок кого-то задел, нужно сказать простое и искреннее «извини». Это помогает начать исправление без лишних ссор.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Исправить дело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убрать беспорядок, вернуть вещь, переделать задание или помочь тому, кого коснулась ошибка.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человек думает, как не повторить такой случай снова. Так честность превращается в полезный урок.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честный поступок может изменить отношение людей: после него словам верят охотнее, а обещания звучат надежнее.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поступок укрепляет доверие сильнее длинных объяснений.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держится на доверии: друг не смеется над ошибкой, а помогает ее заметить. Честные слова нужны, чтобы не обижать и не притворяться.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правду спокойно и по-доброму, ссора не разгорается, а разговор становится яснее. Тогда легче помириться, извиниться и снова играть вместе.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дружбе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правду лучше сказать сразу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понимает, что что-то случилось не так: забыл, сломал, перепутал или сказал неверно. В этот момент важно не прятаться от случившегося.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сказать честно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 откладывать разговор. Чем раньше сказана правда, тем меньше тревоги, лишних объяснений и путаницы возникает у самого человека и у других.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и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честного признания можно убрать, вернуть, переделать или извиниться. Так проблема решается быстрее, а в следующий раз легче поступить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честный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показывает, как действовать, если нужен правдивый и спокойный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без грубости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Правду лучше говорить спокойным голосом и простыми словами. Тогда человек слышит смысл, а не только обидную интонацию.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Насмешки, прозвища и злые шутки делают даже верные слова неприятными. Честность помогает только тогда, когда рядом с ней есть уважение.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показывает: ты хочешь помочь, а не задеть. Такая правда не ранит нарочно и помогает исправить ситуацию без лишней ссоры.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выбирают правду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такому герою бывает трудно, но потом он выглядит смелым и надежным. Его поступок учит: правда может быть непростой, зато она делает человека сильнее.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честный герой не прячет ошибку и не придумывает лишнего. Он говорит прямо, поэтому ему легче поверить и сочувствовать.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61145"/>
            <a:ext cx="398700" cy="318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честного человека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отвечать так, как было на самом деле. Простые и точные слова помогают быстро понять ситуацию и не запутать других.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придумывай оправдания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выдумки только усложняют разговор. Когда человек не сочиняет историю на ходу, ему легче оставаться спокойным и понятным.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Признавай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так, честно скажи об этом сразу. Такое признание требует смелости, но оно помогает быстрее исправить дело.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Исправляй, что можешь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честных слов важно сделать полезное дело: убрать, вернуть, переделать или помочь. Тогда правда превращается в хороший поступок.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обещания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обещание выполнено, словам начинают верить. Надежность складывается из маленьких дел и делает человека приятным в семье, в классе и среди друзей.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примеры большой правды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учителю, что тетрадь осталась дома, — это честно и просто. Лучше признаться сразу, чем придумывать историю, которая все равно скоро откроется.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выучил стих — тоже можно сказать правду. Тогда появится шанс подготовиться лучше, а не надеяться на случай и подсказку соседа.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Нашел чужую вещь — верни ее владельцу. Такой поступок показывает уважение к чужому труду, времени и стараниям.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приписывай себе чужую работу и не хвастайся чужой идеей. Настоящее уважение приходит к тому, кто честно говорит о своем вкладе.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обман может показаться удобным: неловкий разговор отложен, а неприятность будто спрятана. Но спокойствие длится недолго, и тревога быстро возвращается.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обмана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приходится помнить выдумку, искать новые объяснения и бояться разоблачения. Из-за этого портятся отношения, а доверие вернуть гораздо труднее, чем сохранить.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ложь кажется выгодной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сильнее страха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не всегда дается легко, но она делает жизнь ясной и спокойной. Честный школьник не боится исправить ошибку, потому что знает: доверие дороже удобной выдумки.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2026-05-24T05:52:10Z</dcterms:created>
  <dcterms:modified xsi:type="dcterms:W3CDTF">2026-05-24T05:52:10Z</dcterms:modified>
</cp:coreProperties>
</file>