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Финикия — страна мореплавателей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страна, которая открыла миру море.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финикийцы покорили море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финикийцев было мало земли для полей, зато были удобные гавани и древесина Ливанских гор. Поэтому они рано стали строить корабли, торговать и уходить в дальние плавания по Средиземному морю.
</a:t>
            </a:r>
            <a:endParaRPr lang="en-US" sz="9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40575" y="258900"/>
            <a:ext cx="4941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находилась Финикия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3940575" y="1747975"/>
            <a:ext cx="4165200" cy="9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Узкая прибрежная полоса
</a:t>
            </a:r>
            <a:pPr algn="l" indent="0" marL="0">
              <a:lnSpc>
                <a:spcPct val="115000"/>
              </a:lnSpc>
              <a:buNone/>
            </a:pPr>
            <a:r>
              <a:rPr lang="en-US" sz="5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Финикия занимала небольшую территорию на восточном берегу Средиземного моря. Между морем и Ливанскими горами оставалось совсем немного места для поселений и полей, поэтому жители особенно ценили каждый удобный участок.
</a:t>
            </a:r>
            <a:endParaRPr lang="en-US" sz="1295" dirty="0"/>
          </a:p>
        </p:txBody>
      </p:sp>
      <p:sp>
        <p:nvSpPr>
          <p:cNvPr id="10" name="Text 3"/>
          <p:cNvSpPr txBox="1"/>
          <p:nvPr/>
        </p:nvSpPr>
        <p:spPr>
          <a:xfrm>
            <a:off x="3940575" y="2828738"/>
            <a:ext cx="4165200" cy="9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 плодородной земли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на побережье не могли обеспечить всех жителей хлебом и другими продуктами. Из-за этого финикийцы не могли полностью опираться на земледелие и вынуждены были искать занятия, связанные с морем и торговлей.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940575" y="3909500"/>
            <a:ext cx="4165200" cy="9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к морю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 городами были естественные гавани, где удобно ставить корабли и защищать их от волн. Такое положение помогло финикийцам стать опытными моряками и связать свою страну с другими землями древнего мира.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755737"/>
            <a:ext cx="9144000" cy="23842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Корабли финикийцев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1600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Прочный кедр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Суда строили из ливанского кедра: он был легким, но прочным. Такое дерево хорошо подходило для кораблей, которые должны были выдерживать долгие плавания, груз и морскую влагу.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29112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Паруса и весла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Финикийские корабли двигались и под парусами, и на веслах. Это было важно: паруса помогали при попутном ветре, а весла позволяли маневрировать в гавани и при слабом ветре.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596627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борта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борта защищали груз от волн и брызг, а также делали перевозку безопаснее. Поэтому на корабли можно было загружать дерево, ткани, металлы, вино и масло.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64122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Корабль для торговли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Финикийские суда были рассчитаны не на войну, а прежде всего на торговлю. Они соединяли разные берега Средиземного моря и приносили своим владельцам богатство через обмен товарами.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910" y="75"/>
            <a:ext cx="5073179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35292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города Финикии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497925" y="1796350"/>
            <a:ext cx="3292800" cy="8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 был одним из древнейших финикийских городов и славился торговлей древесиной. Через его порт велись связи с Египтом, поэтому город рано стал важным центром обмена товарами.
</a:t>
            </a:r>
            <a:endParaRPr lang="en-US" sz="1220" dirty="0"/>
          </a:p>
        </p:txBody>
      </p:sp>
      <p:sp>
        <p:nvSpPr>
          <p:cNvPr id="10" name="Text 3"/>
          <p:cNvSpPr txBox="1"/>
          <p:nvPr/>
        </p:nvSpPr>
        <p:spPr>
          <a:xfrm>
            <a:off x="497925" y="2901523"/>
            <a:ext cx="3292800" cy="8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Сидон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Сидон известен ремеслами, особенно производством стекла и тонких изделий. В городе работали мастера, а порт помогал вывозить их товары далеко за пределы Финикии.
</a:t>
            </a:r>
            <a:endParaRPr lang="en-US" sz="1220" dirty="0"/>
          </a:p>
        </p:txBody>
      </p:sp>
      <p:sp>
        <p:nvSpPr>
          <p:cNvPr id="11" name="Text 4"/>
          <p:cNvSpPr txBox="1"/>
          <p:nvPr/>
        </p:nvSpPr>
        <p:spPr>
          <a:xfrm>
            <a:off x="497925" y="4006698"/>
            <a:ext cx="3292800" cy="8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Тир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Тир прославился дальними плаваниями и созданием колоний. Его купцы отправлялись далеко на запад, а сам город долго оставался одним из самых богатых финикийских центров.
</a:t>
            </a:r>
            <a:endParaRPr lang="en-US" sz="122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товары финикийской торговли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Финикийцы продавали и сырье, и изделия ремесленников. Особенно ценились вещи, которые трудно было повторить в других странах.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выгодными были редкие и трудоемкие товары: кедр, пурпур и стекло. Именно они выделяли финикийскую торговлю среди соседей.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сведения о торговле Финикии; качественная учебная оценка значимости товаров по школьному курсу истории
</a:t>
            </a:r>
            <a:endParaRPr lang="en-US" sz="7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огромного труда и редкости сырья пурпур считался цветом власти и богатства.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5204650" y="37514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сведения о пурпурной краске финикийцев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120842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Тысячи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266967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морских моллюсков требовались для получения небольшого количества пурпурной краски.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Финикийские колонии по берегам моря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Карфаген — опора на западном пути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североафриканском берегу финикийцы основали Карфаген, который вырос в крупный торговый центр. Здесь корабли пополняли запасы, меняли товары и находили безопасную стоянку перед дальней дорогой на запад.
</a:t>
            </a:r>
            <a:endParaRPr lang="en-US" sz="10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Кадис — ворота к дальним морям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Кадис стал важным пунктом у западных берегов Средиземного моря. Он помогал финикийцам вести торговлю в новых землях и поддерживать связь между родиной и удаленными рынками.
</a:t>
            </a:r>
            <a:endParaRPr lang="en-US" sz="10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Китион — удобная гавань Кипра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Китион на Кипре служил местом отдыха и ремонта судов. Здесь моряки запасались водой, устраняли повреждения после шторма и продолжали путь, не возвращаясь домой после каждого рейса.
</a:t>
            </a:r>
            <a:endParaRPr lang="en-US" sz="100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проходило морское путешествие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типичный путь финикийского торгового судна в зависимости от погоды и морских условий.
</a:t>
            </a:r>
            <a:endParaRPr lang="en-US" sz="111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875" y="1789450"/>
            <a:ext cx="239400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2850" y="1798083"/>
            <a:ext cx="249900" cy="222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9350" y="1789450"/>
            <a:ext cx="239400" cy="23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20575" y="1789450"/>
            <a:ext cx="239400" cy="239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финикийцы находили путь в море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26162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Солнцу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Днем моряки определяли направление по положению Солнца и по тени на палубе. Это помогало им понимать, куда идет корабль, даже если берег уже скрывался из виду.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512862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звездам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Ночью финикийцы ориентировались по звездам, особенно по Полярной звезде. Она почти не меняет положение на небе и поэтому служит надежным ориентиром для моряков.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76409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ветрам и течениям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Моряки внимательно следили за ветром и течениями, чтобы не сбиться с курса и быстрее добраться до нужного берега. Эти знания передавались от опытных капитанов к молодым морякам.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015330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береговой линии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это было возможно, корабли шли вдоль берега и заходили в знакомые бухты. Так путь становился безопаснее, а в случае опасности можно было быстро укрыться в гавани.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перевозили финикийские корабли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грузов зависел от порта отправления и спроса в другой стране. Особенно выгодной была перевозка редких и дорогих изделий.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ценнее и реже товар, тем выше прибыль; поэтому финикийцы сочетали торговлю с перевозкой между разными рынками.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теме; схема составлена по содержанию презентации.
</a:t>
            </a:r>
            <a:endParaRPr lang="en-US" sz="7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2045151"/>
            <a:ext cx="4873500" cy="13760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главных финикийских центров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отличались главные города и какую роль каждый из них играл в морской торговле.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Финикийский мир был не единым городом, а сетью центров, каждый из которых усиливал общую морскую экономику.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теме; обобщение по содержанию презентации.
</a:t>
            </a:r>
            <a:endParaRPr lang="en-US" sz="7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Финикийский алфавит
</a:t>
            </a:r>
            <a:endParaRPr lang="en-US" sz="221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2009410"/>
            <a:ext cx="27849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запись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Финикийцы создали удобную систему письма из 22 согласных знаков. Она была гораздо проще, чем иероглифы и клинопись, поэтому быстро вошла в повседневную жизнь купцов.
</a:t>
            </a:r>
            <a:endParaRPr lang="en-US" sz="1539" dirty="0"/>
          </a:p>
        </p:txBody>
      </p:sp>
      <p:sp>
        <p:nvSpPr>
          <p:cNvPr id="9" name="Text 3"/>
          <p:cNvSpPr txBox="1"/>
          <p:nvPr/>
        </p:nvSpPr>
        <p:spPr>
          <a:xfrm>
            <a:off x="3179491" y="2010510"/>
            <a:ext cx="27849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для торговли
</a:t>
            </a:r>
            <a:pPr algn="l" indent="0" marL="0">
              <a:lnSpc>
                <a:spcPct val="115000"/>
              </a:lnSpc>
              <a:buNone/>
            </a:pPr>
            <a:r>
              <a:rPr lang="en-US" sz="8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Алфавит помогал записывать имена, договоры и списки товаров. Благодаря этому торговые сделки стали быстрее и понятнее, а ошибки при обмене уменьшились.
</a:t>
            </a:r>
            <a:endParaRPr lang="en-US" sz="1542" dirty="0"/>
          </a:p>
        </p:txBody>
      </p:sp>
      <p:sp>
        <p:nvSpPr>
          <p:cNvPr id="10" name="Text 4"/>
          <p:cNvSpPr txBox="1"/>
          <p:nvPr/>
        </p:nvSpPr>
        <p:spPr>
          <a:xfrm>
            <a:off x="6097381" y="2010523"/>
            <a:ext cx="27849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для мира
</a:t>
            </a:r>
            <a:pPr algn="l" indent="0" marL="0">
              <a:lnSpc>
                <a:spcPct val="115000"/>
              </a:lnSpc>
              <a:buNone/>
            </a:pPr>
            <a:r>
              <a:rPr lang="en-US" sz="8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Финикийская письменность стала основой для греческого алфавита, а через него повлияла на многие другие системы письма, которыми пользуются и сегодня.
</a:t>
            </a:r>
            <a:endParaRPr lang="en-US" sz="154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2634646"/>
            <a:ext cx="4264500" cy="22488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17900" y="2634646"/>
            <a:ext cx="4264500" cy="22488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Кедр, который построил море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3774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Дерево для кораблей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Ливанский кедр был лёгким, но прочным, поэтому из него удобно было строить корабельные корпуса. Смолистая древесина меньше портилась от влаги и долго служила в морских походах. Именно такой материал помогал финикийцам уверенно выходить в море.
</a:t>
            </a:r>
            <a:endParaRPr lang="en-US" sz="1102" dirty="0"/>
          </a:p>
        </p:txBody>
      </p:sp>
      <p:sp>
        <p:nvSpPr>
          <p:cNvPr id="8" name="Text 3"/>
          <p:cNvSpPr txBox="1"/>
          <p:nvPr/>
        </p:nvSpPr>
        <p:spPr>
          <a:xfrm>
            <a:off x="4617900" y="1095400"/>
            <a:ext cx="33774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Кедр для храмов и дворцов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Кедр ценили не только мореходы. Из него строили храмы и дворцы, потому что он хорошо обрабатывался и выглядел красиво. В соседних странах финикийская древесина считалась престижной и надёжной, а потому была особенно востребована.
</a:t>
            </a:r>
            <a:endParaRPr lang="en-US" sz="110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пути финикийцев в Средиземном море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Маршруты связывали родные города с крупными рынками и удобными стоянками. Самые дальние рейсы вели к западным берегам Средиземного моря.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Финикийцы строили торговую сеть по цепочке портов, поэтому могли плавать далеко и безопаснее, чем многие другие народы.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теме; схема маршрутов составлена по содержанию презентации.
</a:t>
            </a:r>
            <a:endParaRPr lang="en-US" sz="7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8620800" cy="7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море делало Финикию богатой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1318500"/>
            <a:ext cx="4678500" cy="83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товары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Финикийцы продавали изделия, которые трудно было изготовить в других странах: пурпур, стекло, тонкие ткани и обработанный металл. За такие вещи покупатели платили особенно дорого.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61600" y="2227395"/>
            <a:ext cx="4678500" cy="83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Прибыль от перевозки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Купцы зарабатывали не только на самом товаре, но и на его доставке. Они соединяли разные рынки, превращая море в постоянный источник дохода для города и порта.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261600" y="3136286"/>
            <a:ext cx="4678500" cy="83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Маленькая земля — большой доход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нехватки плодородных полей жители не могли полагаться только на земледелие. Морская торговля позволила небольшой стране получать богатство без больших запасов земли.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61600" y="4045199"/>
            <a:ext cx="4678500" cy="83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Сеть обмена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Финикийские корабли связывали разные берега Средиземного моря в одну торговую сеть. Это усиливало роль каждого порта и делало финикийцев незаменимыми посредниками.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71899" y="914638"/>
            <a:ext cx="6800253" cy="2690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достижения финикийцев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кратко показывает, какие открытия и умения сделали Финикию важной для всего древнего мира.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финикийцев держалась на сочетании технологий, письма и торговли: каждое достижение поддерживало другое и усиливало их влияние.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теме; обобщение по содержанию презентации.
</a:t>
            </a:r>
            <a:endParaRPr lang="en-US" sz="7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ослабла финикийская морская сила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5851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VII–VI вв. до н. э.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Финикийские города попали под власть более сильных держав. Это ограничило их самостоятельность, но морская торговля продолжала приносить доход.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097175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Позднейшие завоевания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Ассирия, Вавилон, Персия и Македония поочерёдно усиливали контроль над побережьем. Финикийцы сохранили память о себе прежде всего благодаря торговле и колониям.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181513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конкуренция городов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Библ, Сидон и Тир соперничали между собой за порты и прибыль. Внутренние споры мешали им действовать вместе и ослабляли общую силу.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755737"/>
            <a:ext cx="9144000" cy="23842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Финикии в истории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1600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для будущих народов
</a:t>
            </a:r>
            <a:pPr algn="l" indent="0" marL="0">
              <a:lnSpc>
                <a:spcPct val="115000"/>
              </a:lnSpc>
              <a:buNone/>
            </a:pPr>
            <a:r>
              <a:rPr lang="en-US" sz="5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Финикийский алфавит стал одним из важнейших открытий древности. Он упростил запись речи и повлиял на развитие греческого письма и многих последующих алфавитов.
</a:t>
            </a:r>
            <a:endParaRPr lang="en-US" sz="1196" dirty="0"/>
          </a:p>
        </p:txBody>
      </p:sp>
      <p:sp>
        <p:nvSpPr>
          <p:cNvPr id="11" name="Text 3"/>
          <p:cNvSpPr txBox="1"/>
          <p:nvPr/>
        </p:nvSpPr>
        <p:spPr>
          <a:xfrm>
            <a:off x="2429112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дальних плаваний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Финикийцы показали, как можно безопасно пересекать большие морские пространства. Их знания о ветрах, звёздах и берегах пригодились другим мореходам Средиземноморья.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596627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Торговая сеть Средиземноморья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 города и колонии связывали разные страны обменом товаров и идей. Благодаря этому морская торговля стала постоянной частью жизни всего региона.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64122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в археологии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города Финикии сегодня остаются памятниками истории. А Карфаген продолжил финикийскую морскую традицию и стал одним из самых известных центров Западного Средиземноморья.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Финикия — маленькая страна с большим морским значением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Финикия доказала, что даже небольшая страна может стать влиятельной, если умеет использовать море. Корабли, торговля, колонии и алфавит сделали финикийцев важными для всей древней истории.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2026-06-02T02:36:01Z</dcterms:created>
  <dcterms:modified xsi:type="dcterms:W3CDTF">2026-06-02T02:36:01Z</dcterms:modified>
</cp:coreProperties>
</file>