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Спешите делать добро: тема урока литературы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— важная нравственная ценность: забота, помощь без награды, внимание к чужой беде.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добра важна в литературе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добро часто становится главным признаком настоящего героя. Поступки персонажей помогают пятиклассникам отличать хорошие решения от плохих, понимать мотивы и замечать, как автор оценивает человека по делам. Тема идёт от устного народного творчества.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2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887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6924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72406" y="1499146"/>
            <a:ext cx="279038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96774" y="1503496"/>
            <a:ext cx="310200" cy="310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добро в художественном произведении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проявляется прежде всего в действии: герой делится, выручает и защищает. Он не проходит мимо чужой беды, даже если это требует времени, сил или смелости.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персонаж отвечает за свои слова и поступки. Он признаёт ошибку, исправляет её и не пытается обмануть, потому что доверие для него важнее выгоды.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добро звучит в словах: герой умеет утешать, поддерживать, говорить с уважением. Такие реплики помогают людям справиться с волнением и не терять уверенность.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бывает не только в больших подвигах. Вежливость, помощь в трудную минуту и готовность уступить показывают характер и создают в сюжете поворот к лучшему.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злу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добро часто противопоставляется равнодушию, жадности, жестокости. Так читатель видит, как выбор героя влияет на конфликт и итог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добрый поступок в жизни и в книге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 лучшему начинается с малого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добрый поступок может изменить настроение, отношения и даже ход событий. В сказках и рассказах маленькая помощь нередко становится началом большой перемены: герой спасает, поддерживает или возвращает надежду.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повседневным опытом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мы видим и в жизни: подержать дверь, помочь пожилому человеку с сумкой, поднять упавшие книги или поддержать младшего. Такой образ помогает связать чтение с тем, что возможно сделать уже сегодня.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242594"/>
            <a:ext cx="4164900" cy="26153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героев и их результат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добро в литературе почти всегда имеет последствия — хорошие изменения для людей и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связано с конкретными действиями: автор показывает, как они улучшают ситуацию и укрепляют доверие между героями.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анализа произведений на уроке (иллюстративно)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литературные жанры чаще всего говорят о добре
</a:t>
            </a:r>
            <a:endParaRPr lang="en-US" sz="2354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добра встречается в каждом жанре, но формулируется по-разному: где-то через испытания героя, где-то через короткий нравоучительный сюжет.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по-своему раскрывают выбор героя. Условная диаграмма подчёркивает: добро — общая «нить» литературы, а не только один жанр.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обсуждения; точных статистических долей не приводится.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человеку совершать добро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добру препятствуют гордость и желание получить выгоду только для себя. Герой оправдывает поступки, обижается на критику и перестаёт слышать другого человека.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Противоположностью становятся смелость, отзывчивость и ответственность. Такой герой действует сразу и безопасно: он готов помочь словом или делом, даже если это потребует честного решения.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Героям мешают страх и осторожность: они боятся ошибиться, показаться смешными или не справиться. В результате нужный момент проходит, а помощь откладывается на потом.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встречаются лень и равнодушие. Человек видит чужую беду, но выбирает ничего не менять, потому что не хочет тратить силы. Это часто ведёт к обидам и конфликтам.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добрый поступок героя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часто встречается в школьных рассказах, сказках и историях о взаимовыручке.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Сказка: обещание и сила честности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сказочной истории герой не бросает слабого на произвол судьбы: он держит обещание и приходит вовремя. Его доброта помогает избежать беды, а испытания показывают, что честность важнее хитрости. Так сказка учит выбирать верный путь, даже когда страшно.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Басня: когда жадность проигрывает справедливости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добрый или справедливый персонаж не хвастается и не пользуется чужими трудностями. Ему противостоит тот, кто ленится, завидует и хочет выгоды любой ценой. Короткий сюжет быстро раскрывает последствия: добро помогает сохранить достоинство и заслужить уважение.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Рассказ: дружба и забота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детском рассказе добро часто выглядит очень буднично: поддержать товарища, помочь младшим разобраться, уважить старших. Герой учится замечать чувства других и действовать по совести, а не «как выгоднее». Именно поэтому отношения в классе постепенно становятся спокойнее и дружнее.
</a:t>
            </a:r>
            <a:endParaRPr lang="en-US" sz="1244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сказках, баснях и рассказах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писателей о доброте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 писал: «В человеке должно быть всё прекрасно: и лицо, и одежда, и душа, и мысли». Эта мысль связывает внутренние качества с тем, как человек относится к другим.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важно, что добрый человек умеет уважать, держать слово и быть внимательным в мелочах. Он старается не обидеть слабого и не причинять лишних страданий.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словесности доброта часто становится признаком настоящей духовной красоты. Читатель учится оценивать героя не по красивым словам, а по тому, как он поступает в трудный момент.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доброта меняет отношения в классе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добрые действия становятся нормой, ученики чаще договариваются без споров и меньше боятся ошибиться: рядом есть поддержка и спокойная атмосфера.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добрые привычки усиливают сотрудничество сильнее, чем уменьшают конфликты: особенно растёт взаимопомощь при регулярной поддержке.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Дидактический пример для обсуждения в классе (сравнительные индикаторы, не результаты обследования).
</a:t>
            </a:r>
            <a:endParaRPr lang="en-US" sz="12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должно быть разумным и безопасным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добро не унижает и не ломает границы другого человека. Оно не превращается в вмешательство «по своему вкусу»: помощь уместна, когда учитываются просьба, согласие и реальные возможности.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ситуация опасная, непонятная или может потребовать специальных знаний, правильнее позвать взрослого — учителя, родителя или другого ответственного человека. Литература учит отличать истинную помощь от ложной.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выдавать нужду за повод для вреда: брать чужие вещи без разрешения, обещать то, что не выполнить, или действовать грубо и бездумно даже «из лучших побуждений».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60" y="982188"/>
            <a:ext cx="3923479" cy="292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особенно нужна поддержка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становится сильнее, когда оно конкретное: оно подбирается под ситуацию и помогает человеку преодолеть именно его трудность, не оставляя без внимания.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всегда «адресная»: одно и то же слово «помогу» означает разные действия, потому что нужна разная забота — по возрасту, состоянию и обстоятельствам.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обсуждения ситуаций взаимопомощи (обобщённые примеры).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и коллективная помощь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— это добровольная помощь без принуждения и ожидания награды. Для школьников это может быть участие в сборе книг, кормов для животных, вещей для нуждающихся, открыток и подарков пожилым людям.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помощь показывает, что добро становится заметнее, когда его делают вместе: одни собирают, другие сортируют, третьи помогают доставить. Так ребята учатся сотрудничать и видят результат общего дела.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привычка делать добро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превратить разовую помощь в устойчивую добрую практику.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дела в оценке героя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важны, но сами по себе они не меняют ситуацию. В литературе и в жизни решающим становится действие, которое видно и приносит облегчение.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чем ближе поступок к реальной помощи, тем выше его ценность. Для анализа важно отличать красивую речь от поступков по совести.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логика нравственной оценки (дидактический пример для обсуждения).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добрые поступки меняют самого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развивает внимательность и терпение: помогая, человек начинает замечать чужие чувства, думать о последствиях и выбирать более спокойные слова вместо резких реакций.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регулярно помогает, легче берёт ответственность: умеет доводить начатое до конца, договариваться в команде и поддерживать одноклассников, когда у них что-то не получается.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добрый герой чаще вызывает уважение и доверие, потому что его поступки делают мир вокруг яснее и спокойнее. Такая доброта становится частью характера и помогает принимать правильные решения.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добрых дел для школьника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однокласснику с учебником или объяснить непонятное, уступить очередь, поднять упавшие вещи и поделиться материалами. Также можно поддержать расстроенного друга и позвать взрослого, если кому-то стало плохо.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действия не требуют особых сил, но заметно меняют настроение класса: человеку становится легче, а отношения становятся ровнее. Чем чаще вы помогаете, тем быстрее формируется привычка замечать нужду рядом.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156846"/>
            <a:ext cx="4164900" cy="27868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поступок был добрым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можно оценить по признакам: он должен приносить облегчение, быть безопасным и уважать границы человека. Тогда нравственная оценка становится конкретной и понятной.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Добрым считается то, что помогает по делу: приносит облегчение, не причиняет вреда и при необходимости опирается на помощь взрослых.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критерии нравственной оценки из школьной работы с темой добра.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спешить делать добро значит не откладывать помощь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литературе и жизни проявляется в словах, поступках и выборе героя. Маленькая помощь может изменить настроение, отношения и события. Главное — делать её вовремя, искренне и с уважением к человеку.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2026-05-13T01:01:11Z</dcterms:created>
  <dcterms:modified xsi:type="dcterms:W3CDTF">2026-05-13T01:01:11Z</dcterms:modified>
</cp:coreProperties>
</file>